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8" r:id="rId3"/>
    <p:sldId id="270" r:id="rId4"/>
    <p:sldId id="271" r:id="rId5"/>
    <p:sldId id="262" r:id="rId6"/>
    <p:sldId id="269" r:id="rId7"/>
    <p:sldId id="266" r:id="rId8"/>
    <p:sldId id="265" r:id="rId9"/>
    <p:sldId id="261" r:id="rId10"/>
    <p:sldId id="267"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8D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1348"/>
    <p:restoredTop sz="94674"/>
  </p:normalViewPr>
  <p:slideViewPr>
    <p:cSldViewPr snapToGrid="0" snapToObjects="1">
      <p:cViewPr varScale="1">
        <p:scale>
          <a:sx n="109" d="100"/>
          <a:sy n="109" d="100"/>
        </p:scale>
        <p:origin x="216" y="6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jpeg>
</file>

<file path=ppt/media/image5.jpeg>
</file>

<file path=ppt/media/image6.jpe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DF9F3A-DA02-8B41-B125-DBCF780DB622}" type="datetimeFigureOut">
              <a:rPr kumimoji="1" lang="zh-CN" altLang="en-US" smtClean="0"/>
              <a:t>2018/11/29</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734E57-A217-1B4D-B60A-75981E47909C}" type="slidenum">
              <a:rPr kumimoji="1" lang="zh-CN" altLang="en-US" smtClean="0"/>
              <a:t>‹#›</a:t>
            </a:fld>
            <a:endParaRPr kumimoji="1" lang="zh-CN" altLang="en-US"/>
          </a:p>
        </p:txBody>
      </p:sp>
    </p:spTree>
    <p:extLst>
      <p:ext uri="{BB962C8B-B14F-4D97-AF65-F5344CB8AC3E}">
        <p14:creationId xmlns:p14="http://schemas.microsoft.com/office/powerpoint/2010/main" val="1536376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59FD0D-8E25-C640-992A-C413BC032DC1}"/>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C1A57C37-FD6A-934B-AABE-05F170478F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BBFE2296-FB4E-3D44-A6EA-94844E05A03A}"/>
              </a:ext>
            </a:extLst>
          </p:cNvPr>
          <p:cNvSpPr>
            <a:spLocks noGrp="1"/>
          </p:cNvSpPr>
          <p:nvPr>
            <p:ph type="dt" sz="half" idx="10"/>
          </p:nvPr>
        </p:nvSpPr>
        <p:spPr/>
        <p:txBody>
          <a:bodyPr/>
          <a:lstStyle/>
          <a:p>
            <a:fld id="{307F7CD0-C2C2-3041-89D7-4F7FAB553E96}" type="datetime1">
              <a:rPr kumimoji="1" lang="zh-CN" altLang="en-US" smtClean="0"/>
              <a:t>2018/11/29</a:t>
            </a:fld>
            <a:endParaRPr kumimoji="1" lang="zh-CN" altLang="en-US"/>
          </a:p>
        </p:txBody>
      </p:sp>
      <p:sp>
        <p:nvSpPr>
          <p:cNvPr id="5" name="页脚占位符 4">
            <a:extLst>
              <a:ext uri="{FF2B5EF4-FFF2-40B4-BE49-F238E27FC236}">
                <a16:creationId xmlns:a16="http://schemas.microsoft.com/office/drawing/2014/main" id="{B0858DE8-E79B-0146-958A-A5C382A96F9D}"/>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558FADCC-5450-7942-A8E6-0254861704EA}"/>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446969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12E8F5-737C-E842-84AC-691A7F8326AE}"/>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2044AA66-B239-7342-BE30-6E33BBB88D29}"/>
              </a:ext>
            </a:extLst>
          </p:cNvPr>
          <p:cNvSpPr>
            <a:spLocks noGrp="1"/>
          </p:cNvSpPr>
          <p:nvPr>
            <p:ph type="body" orient="vert" idx="1"/>
          </p:nvPr>
        </p:nvSpPr>
        <p:spPr/>
        <p:txBody>
          <a:bodyPr vert="eaVert"/>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BB2C8E2D-EB4A-BF48-B805-0202883D04B4}"/>
              </a:ext>
            </a:extLst>
          </p:cNvPr>
          <p:cNvSpPr>
            <a:spLocks noGrp="1"/>
          </p:cNvSpPr>
          <p:nvPr>
            <p:ph type="dt" sz="half" idx="10"/>
          </p:nvPr>
        </p:nvSpPr>
        <p:spPr/>
        <p:txBody>
          <a:bodyPr/>
          <a:lstStyle/>
          <a:p>
            <a:fld id="{7C0811D6-F52C-9F43-BCA4-98365F7D989D}" type="datetime1">
              <a:rPr kumimoji="1" lang="zh-CN" altLang="en-US" smtClean="0"/>
              <a:t>2018/11/29</a:t>
            </a:fld>
            <a:endParaRPr kumimoji="1" lang="zh-CN" altLang="en-US"/>
          </a:p>
        </p:txBody>
      </p:sp>
      <p:sp>
        <p:nvSpPr>
          <p:cNvPr id="5" name="页脚占位符 4">
            <a:extLst>
              <a:ext uri="{FF2B5EF4-FFF2-40B4-BE49-F238E27FC236}">
                <a16:creationId xmlns:a16="http://schemas.microsoft.com/office/drawing/2014/main" id="{D067ED1A-253C-084D-BECB-41B13F68B5B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37472F7-543D-444E-8B9D-1CD8DE30ED5F}"/>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38124980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990CA1A-2DA8-8640-9A5B-328B92C8F4AE}"/>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161E734F-BFBE-714C-92CD-0C3C46AAA1AC}"/>
              </a:ext>
            </a:extLst>
          </p:cNvPr>
          <p:cNvSpPr>
            <a:spLocks noGrp="1"/>
          </p:cNvSpPr>
          <p:nvPr>
            <p:ph type="body" orient="vert" idx="1"/>
          </p:nvPr>
        </p:nvSpPr>
        <p:spPr>
          <a:xfrm>
            <a:off x="838200" y="365125"/>
            <a:ext cx="7734300" cy="5811838"/>
          </a:xfrm>
        </p:spPr>
        <p:txBody>
          <a:bodyPr vert="eaVert"/>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BFD88445-F05B-2641-B10F-DC3D4823DE95}"/>
              </a:ext>
            </a:extLst>
          </p:cNvPr>
          <p:cNvSpPr>
            <a:spLocks noGrp="1"/>
          </p:cNvSpPr>
          <p:nvPr>
            <p:ph type="dt" sz="half" idx="10"/>
          </p:nvPr>
        </p:nvSpPr>
        <p:spPr/>
        <p:txBody>
          <a:bodyPr/>
          <a:lstStyle/>
          <a:p>
            <a:fld id="{983CA14A-DC3B-0C4D-98FD-6BB08611356C}" type="datetime1">
              <a:rPr kumimoji="1" lang="zh-CN" altLang="en-US" smtClean="0"/>
              <a:t>2018/11/29</a:t>
            </a:fld>
            <a:endParaRPr kumimoji="1" lang="zh-CN" altLang="en-US"/>
          </a:p>
        </p:txBody>
      </p:sp>
      <p:sp>
        <p:nvSpPr>
          <p:cNvPr id="5" name="页脚占位符 4">
            <a:extLst>
              <a:ext uri="{FF2B5EF4-FFF2-40B4-BE49-F238E27FC236}">
                <a16:creationId xmlns:a16="http://schemas.microsoft.com/office/drawing/2014/main" id="{29B3E5E3-2AAE-5142-B649-07230525DBF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B94FB06-F8EA-764F-9523-9F377FA6CA68}"/>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1217777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578769-6DAB-E545-AEFE-502800BD1AD6}"/>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3ED7C14C-B0E3-8646-A1F2-319E5A507341}"/>
              </a:ext>
            </a:extLst>
          </p:cNvPr>
          <p:cNvSpPr>
            <a:spLocks noGrp="1"/>
          </p:cNvSpPr>
          <p:nvPr>
            <p:ph idx="1"/>
          </p:nvPr>
        </p:nvSpPr>
        <p:spPr/>
        <p:txBody>
          <a:body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6B1E17C0-9F86-D140-A9B9-38691F9B9836}"/>
              </a:ext>
            </a:extLst>
          </p:cNvPr>
          <p:cNvSpPr>
            <a:spLocks noGrp="1"/>
          </p:cNvSpPr>
          <p:nvPr>
            <p:ph type="dt" sz="half" idx="10"/>
          </p:nvPr>
        </p:nvSpPr>
        <p:spPr/>
        <p:txBody>
          <a:bodyPr/>
          <a:lstStyle/>
          <a:p>
            <a:fld id="{A50D5B39-C497-A04A-9DC1-38A800978733}" type="datetime1">
              <a:rPr kumimoji="1" lang="zh-CN" altLang="en-US" smtClean="0"/>
              <a:t>2018/11/29</a:t>
            </a:fld>
            <a:endParaRPr kumimoji="1" lang="zh-CN" altLang="en-US"/>
          </a:p>
        </p:txBody>
      </p:sp>
      <p:sp>
        <p:nvSpPr>
          <p:cNvPr id="5" name="页脚占位符 4">
            <a:extLst>
              <a:ext uri="{FF2B5EF4-FFF2-40B4-BE49-F238E27FC236}">
                <a16:creationId xmlns:a16="http://schemas.microsoft.com/office/drawing/2014/main" id="{B1E817B1-75C9-9C4A-AE46-B02F7B5998A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86A36AE-2D6F-F741-9306-83962FEE3B33}"/>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809761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B71AA3-6429-FE4D-BCA6-FB7BB2202B24}"/>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4E5CD670-EFD0-1046-9CCA-DEF8B4D0B9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0EEE5E43-178E-3A4B-8A5A-1CC13104CF53}"/>
              </a:ext>
            </a:extLst>
          </p:cNvPr>
          <p:cNvSpPr>
            <a:spLocks noGrp="1"/>
          </p:cNvSpPr>
          <p:nvPr>
            <p:ph type="dt" sz="half" idx="10"/>
          </p:nvPr>
        </p:nvSpPr>
        <p:spPr/>
        <p:txBody>
          <a:bodyPr/>
          <a:lstStyle/>
          <a:p>
            <a:fld id="{3CBAAAF2-40BE-744C-A697-258668760717}" type="datetime1">
              <a:rPr kumimoji="1" lang="zh-CN" altLang="en-US" smtClean="0"/>
              <a:t>2018/11/29</a:t>
            </a:fld>
            <a:endParaRPr kumimoji="1" lang="zh-CN" altLang="en-US"/>
          </a:p>
        </p:txBody>
      </p:sp>
      <p:sp>
        <p:nvSpPr>
          <p:cNvPr id="5" name="页脚占位符 4">
            <a:extLst>
              <a:ext uri="{FF2B5EF4-FFF2-40B4-BE49-F238E27FC236}">
                <a16:creationId xmlns:a16="http://schemas.microsoft.com/office/drawing/2014/main" id="{A32269E6-77B1-0440-8E42-A7654A30560B}"/>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2C8F898-E9D8-2F4D-8EA1-67EBCDDAAFA1}"/>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2489669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9AD81F-5346-C243-8085-A7707DE2894C}"/>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7303DA9A-B31A-9D44-9C75-3C110C93C821}"/>
              </a:ext>
            </a:extLst>
          </p:cNvPr>
          <p:cNvSpPr>
            <a:spLocks noGrp="1"/>
          </p:cNvSpPr>
          <p:nvPr>
            <p:ph sz="half" idx="1"/>
          </p:nvPr>
        </p:nvSpPr>
        <p:spPr>
          <a:xfrm>
            <a:off x="838200" y="1825625"/>
            <a:ext cx="5181600" cy="4351338"/>
          </a:xfrm>
        </p:spPr>
        <p:txBody>
          <a:bodyPr/>
          <a:lstStyle/>
          <a:p>
            <a:r>
              <a:rPr kumimoji="1" lang="zh-CN" altLang="en-US"/>
              <a:t>编辑母版文本样式
第二级
第三级
第四级
第五级</a:t>
            </a:r>
          </a:p>
        </p:txBody>
      </p:sp>
      <p:sp>
        <p:nvSpPr>
          <p:cNvPr id="4" name="内容占位符 3">
            <a:extLst>
              <a:ext uri="{FF2B5EF4-FFF2-40B4-BE49-F238E27FC236}">
                <a16:creationId xmlns:a16="http://schemas.microsoft.com/office/drawing/2014/main" id="{A52F6BAF-2AED-9F4D-AA2B-BF9BB6D358D9}"/>
              </a:ext>
            </a:extLst>
          </p:cNvPr>
          <p:cNvSpPr>
            <a:spLocks noGrp="1"/>
          </p:cNvSpPr>
          <p:nvPr>
            <p:ph sz="half" idx="2"/>
          </p:nvPr>
        </p:nvSpPr>
        <p:spPr>
          <a:xfrm>
            <a:off x="6172200" y="1825625"/>
            <a:ext cx="5181600" cy="4351338"/>
          </a:xfrm>
        </p:spPr>
        <p:txBody>
          <a:body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FAF54F13-DCB2-AC49-8912-3E121142783F}"/>
              </a:ext>
            </a:extLst>
          </p:cNvPr>
          <p:cNvSpPr>
            <a:spLocks noGrp="1"/>
          </p:cNvSpPr>
          <p:nvPr>
            <p:ph type="dt" sz="half" idx="10"/>
          </p:nvPr>
        </p:nvSpPr>
        <p:spPr/>
        <p:txBody>
          <a:bodyPr/>
          <a:lstStyle/>
          <a:p>
            <a:fld id="{A1A0E04F-CF4B-3D45-84D5-66F200FA05E0}" type="datetime1">
              <a:rPr kumimoji="1" lang="zh-CN" altLang="en-US" smtClean="0"/>
              <a:t>2018/11/29</a:t>
            </a:fld>
            <a:endParaRPr kumimoji="1" lang="zh-CN" altLang="en-US"/>
          </a:p>
        </p:txBody>
      </p:sp>
      <p:sp>
        <p:nvSpPr>
          <p:cNvPr id="6" name="页脚占位符 5">
            <a:extLst>
              <a:ext uri="{FF2B5EF4-FFF2-40B4-BE49-F238E27FC236}">
                <a16:creationId xmlns:a16="http://schemas.microsoft.com/office/drawing/2014/main" id="{300108EF-91BE-BF47-8140-2A11F6F875E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203B67C4-9A8C-3C4F-AB9C-B472213920B1}"/>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3208792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CAAAF-383A-D642-B3D4-344BFE73CD60}"/>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C1F00A3A-7520-1A48-A17A-DA0377E31C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编辑母版文本样式
第二级
第三级
第四级
第五级</a:t>
            </a:r>
          </a:p>
        </p:txBody>
      </p:sp>
      <p:sp>
        <p:nvSpPr>
          <p:cNvPr id="4" name="内容占位符 3">
            <a:extLst>
              <a:ext uri="{FF2B5EF4-FFF2-40B4-BE49-F238E27FC236}">
                <a16:creationId xmlns:a16="http://schemas.microsoft.com/office/drawing/2014/main" id="{44DA3713-F3AE-6044-B957-78006C4DF2FF}"/>
              </a:ext>
            </a:extLst>
          </p:cNvPr>
          <p:cNvSpPr>
            <a:spLocks noGrp="1"/>
          </p:cNvSpPr>
          <p:nvPr>
            <p:ph sz="half" idx="2"/>
          </p:nvPr>
        </p:nvSpPr>
        <p:spPr>
          <a:xfrm>
            <a:off x="839788" y="2505075"/>
            <a:ext cx="5157787" cy="3684588"/>
          </a:xfrm>
        </p:spPr>
        <p:txBody>
          <a:bodyPr/>
          <a:lstStyle/>
          <a:p>
            <a:r>
              <a:rPr kumimoji="1" lang="zh-CN" altLang="en-US"/>
              <a:t>编辑母版文本样式
第二级
第三级
第四级
第五级</a:t>
            </a:r>
          </a:p>
        </p:txBody>
      </p:sp>
      <p:sp>
        <p:nvSpPr>
          <p:cNvPr id="5" name="文本占位符 4">
            <a:extLst>
              <a:ext uri="{FF2B5EF4-FFF2-40B4-BE49-F238E27FC236}">
                <a16:creationId xmlns:a16="http://schemas.microsoft.com/office/drawing/2014/main" id="{C8E04C4D-20B2-5249-BD33-9E61220F3C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编辑母版文本样式
第二级
第三级
第四级
第五级</a:t>
            </a:r>
          </a:p>
        </p:txBody>
      </p:sp>
      <p:sp>
        <p:nvSpPr>
          <p:cNvPr id="6" name="内容占位符 5">
            <a:extLst>
              <a:ext uri="{FF2B5EF4-FFF2-40B4-BE49-F238E27FC236}">
                <a16:creationId xmlns:a16="http://schemas.microsoft.com/office/drawing/2014/main" id="{74ADD736-0A0A-E746-971F-371294AEA09B}"/>
              </a:ext>
            </a:extLst>
          </p:cNvPr>
          <p:cNvSpPr>
            <a:spLocks noGrp="1"/>
          </p:cNvSpPr>
          <p:nvPr>
            <p:ph sz="quarter" idx="4"/>
          </p:nvPr>
        </p:nvSpPr>
        <p:spPr>
          <a:xfrm>
            <a:off x="6172200" y="2505075"/>
            <a:ext cx="5183188" cy="3684588"/>
          </a:xfrm>
        </p:spPr>
        <p:txBody>
          <a:bodyPr/>
          <a:lstStyle/>
          <a:p>
            <a:r>
              <a:rPr kumimoji="1" lang="zh-CN" altLang="en-US"/>
              <a:t>编辑母版文本样式
第二级
第三级
第四级
第五级</a:t>
            </a:r>
          </a:p>
        </p:txBody>
      </p:sp>
      <p:sp>
        <p:nvSpPr>
          <p:cNvPr id="7" name="日期占位符 6">
            <a:extLst>
              <a:ext uri="{FF2B5EF4-FFF2-40B4-BE49-F238E27FC236}">
                <a16:creationId xmlns:a16="http://schemas.microsoft.com/office/drawing/2014/main" id="{A213D189-B5E8-C04D-A2DB-964F0A954D45}"/>
              </a:ext>
            </a:extLst>
          </p:cNvPr>
          <p:cNvSpPr>
            <a:spLocks noGrp="1"/>
          </p:cNvSpPr>
          <p:nvPr>
            <p:ph type="dt" sz="half" idx="10"/>
          </p:nvPr>
        </p:nvSpPr>
        <p:spPr/>
        <p:txBody>
          <a:bodyPr/>
          <a:lstStyle/>
          <a:p>
            <a:fld id="{770999B9-3204-5F40-911B-379BDA00E2E0}" type="datetime1">
              <a:rPr kumimoji="1" lang="zh-CN" altLang="en-US" smtClean="0"/>
              <a:t>2018/11/29</a:t>
            </a:fld>
            <a:endParaRPr kumimoji="1" lang="zh-CN" altLang="en-US"/>
          </a:p>
        </p:txBody>
      </p:sp>
      <p:sp>
        <p:nvSpPr>
          <p:cNvPr id="8" name="页脚占位符 7">
            <a:extLst>
              <a:ext uri="{FF2B5EF4-FFF2-40B4-BE49-F238E27FC236}">
                <a16:creationId xmlns:a16="http://schemas.microsoft.com/office/drawing/2014/main" id="{9C591B05-42DC-C84F-BCD5-354BF26FFA71}"/>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06BC45B4-46E5-0240-9982-6CA60FC658FB}"/>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2790047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49A9F7-E3D2-5B48-B730-661D081B01D1}"/>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E0B58B29-879A-A442-B15C-7FFD9D12D449}"/>
              </a:ext>
            </a:extLst>
          </p:cNvPr>
          <p:cNvSpPr>
            <a:spLocks noGrp="1"/>
          </p:cNvSpPr>
          <p:nvPr>
            <p:ph type="dt" sz="half" idx="10"/>
          </p:nvPr>
        </p:nvSpPr>
        <p:spPr/>
        <p:txBody>
          <a:bodyPr/>
          <a:lstStyle/>
          <a:p>
            <a:fld id="{C3ACB659-EF43-744E-9B83-FB1E07E12D10}" type="datetime1">
              <a:rPr kumimoji="1" lang="zh-CN" altLang="en-US" smtClean="0"/>
              <a:t>2018/11/29</a:t>
            </a:fld>
            <a:endParaRPr kumimoji="1" lang="zh-CN" altLang="en-US"/>
          </a:p>
        </p:txBody>
      </p:sp>
      <p:sp>
        <p:nvSpPr>
          <p:cNvPr id="4" name="页脚占位符 3">
            <a:extLst>
              <a:ext uri="{FF2B5EF4-FFF2-40B4-BE49-F238E27FC236}">
                <a16:creationId xmlns:a16="http://schemas.microsoft.com/office/drawing/2014/main" id="{06EF90DC-D255-DC47-B423-887F7E3EA6A7}"/>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FC6090A5-28B9-DF4D-8012-5C2819E06A2D}"/>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742139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E62C725-1F29-D145-9891-33C7E0C96EE0}"/>
              </a:ext>
            </a:extLst>
          </p:cNvPr>
          <p:cNvSpPr>
            <a:spLocks noGrp="1"/>
          </p:cNvSpPr>
          <p:nvPr>
            <p:ph type="dt" sz="half" idx="10"/>
          </p:nvPr>
        </p:nvSpPr>
        <p:spPr/>
        <p:txBody>
          <a:bodyPr/>
          <a:lstStyle/>
          <a:p>
            <a:fld id="{B61075B7-6E6D-1D4B-A569-AD2CF327425C}" type="datetime1">
              <a:rPr kumimoji="1" lang="zh-CN" altLang="en-US" smtClean="0"/>
              <a:t>2018/11/29</a:t>
            </a:fld>
            <a:endParaRPr kumimoji="1" lang="zh-CN" altLang="en-US"/>
          </a:p>
        </p:txBody>
      </p:sp>
      <p:sp>
        <p:nvSpPr>
          <p:cNvPr id="3" name="页脚占位符 2">
            <a:extLst>
              <a:ext uri="{FF2B5EF4-FFF2-40B4-BE49-F238E27FC236}">
                <a16:creationId xmlns:a16="http://schemas.microsoft.com/office/drawing/2014/main" id="{21075644-A73C-BC40-BB43-6DC7996CE396}"/>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D636F4F4-9BF1-7445-ABA4-75395A4249F8}"/>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432593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766C44-41B6-6742-AA82-85648DC4DD2C}"/>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9A5DFC1F-9018-A344-A58D-7D7804DB64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kumimoji="1" lang="zh-CN" altLang="en-US"/>
              <a:t>编辑母版文本样式
第二级
第三级
第四级
第五级</a:t>
            </a:r>
          </a:p>
        </p:txBody>
      </p:sp>
      <p:sp>
        <p:nvSpPr>
          <p:cNvPr id="4" name="文本占位符 3">
            <a:extLst>
              <a:ext uri="{FF2B5EF4-FFF2-40B4-BE49-F238E27FC236}">
                <a16:creationId xmlns:a16="http://schemas.microsoft.com/office/drawing/2014/main" id="{6DB83CAD-549A-EE4F-854A-998ACE377C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685B2924-C3B3-AD4B-8E28-BD2007370781}"/>
              </a:ext>
            </a:extLst>
          </p:cNvPr>
          <p:cNvSpPr>
            <a:spLocks noGrp="1"/>
          </p:cNvSpPr>
          <p:nvPr>
            <p:ph type="dt" sz="half" idx="10"/>
          </p:nvPr>
        </p:nvSpPr>
        <p:spPr/>
        <p:txBody>
          <a:bodyPr/>
          <a:lstStyle/>
          <a:p>
            <a:fld id="{78405E32-D867-664E-900D-02A69741726C}" type="datetime1">
              <a:rPr kumimoji="1" lang="zh-CN" altLang="en-US" smtClean="0"/>
              <a:t>2018/11/29</a:t>
            </a:fld>
            <a:endParaRPr kumimoji="1" lang="zh-CN" altLang="en-US"/>
          </a:p>
        </p:txBody>
      </p:sp>
      <p:sp>
        <p:nvSpPr>
          <p:cNvPr id="6" name="页脚占位符 5">
            <a:extLst>
              <a:ext uri="{FF2B5EF4-FFF2-40B4-BE49-F238E27FC236}">
                <a16:creationId xmlns:a16="http://schemas.microsoft.com/office/drawing/2014/main" id="{46CC1573-4F9D-DB4D-A3B3-2F1A45009EF3}"/>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2134BD65-67AE-2044-8B6B-80F8C425056C}"/>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831772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FD89D5-5817-2C4F-AD29-BF38DE458EEF}"/>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9E2634FB-0D41-C942-BF01-555B3CD9C1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B73E3E9A-BAC5-B84F-9C77-912D30FAC6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99D8C168-DE5A-364B-9CDF-395628EA2623}"/>
              </a:ext>
            </a:extLst>
          </p:cNvPr>
          <p:cNvSpPr>
            <a:spLocks noGrp="1"/>
          </p:cNvSpPr>
          <p:nvPr>
            <p:ph type="dt" sz="half" idx="10"/>
          </p:nvPr>
        </p:nvSpPr>
        <p:spPr/>
        <p:txBody>
          <a:bodyPr/>
          <a:lstStyle/>
          <a:p>
            <a:fld id="{F0259760-490D-8243-AF73-FED342331CE6}" type="datetime1">
              <a:rPr kumimoji="1" lang="zh-CN" altLang="en-US" smtClean="0"/>
              <a:t>2018/11/29</a:t>
            </a:fld>
            <a:endParaRPr kumimoji="1" lang="zh-CN" altLang="en-US"/>
          </a:p>
        </p:txBody>
      </p:sp>
      <p:sp>
        <p:nvSpPr>
          <p:cNvPr id="6" name="页脚占位符 5">
            <a:extLst>
              <a:ext uri="{FF2B5EF4-FFF2-40B4-BE49-F238E27FC236}">
                <a16:creationId xmlns:a16="http://schemas.microsoft.com/office/drawing/2014/main" id="{2A5F53DC-B626-3F4B-AA64-3B8CE514F874}"/>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1F45E0F4-98FC-1E4B-8145-9CD0FFEBC6BA}"/>
              </a:ext>
            </a:extLst>
          </p:cNvPr>
          <p:cNvSpPr>
            <a:spLocks noGrp="1"/>
          </p:cNvSpPr>
          <p:nvPr>
            <p:ph type="sldNum" sz="quarter" idx="12"/>
          </p:nvPr>
        </p:nvSpPr>
        <p:spPr/>
        <p:txBody>
          <a:body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193548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939E492-17A7-3C40-AE13-1CFB56F004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B7D36746-FA74-6847-9008-7B3B219846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3063DB65-F2C4-1D49-BC3E-E3D837DAED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F2C7F3-3CEC-8D49-9AF8-F7C23EE18057}" type="datetime1">
              <a:rPr kumimoji="1" lang="zh-CN" altLang="en-US" smtClean="0"/>
              <a:t>2018/11/29</a:t>
            </a:fld>
            <a:endParaRPr kumimoji="1" lang="zh-CN" altLang="en-US"/>
          </a:p>
        </p:txBody>
      </p:sp>
      <p:sp>
        <p:nvSpPr>
          <p:cNvPr id="5" name="页脚占位符 4">
            <a:extLst>
              <a:ext uri="{FF2B5EF4-FFF2-40B4-BE49-F238E27FC236}">
                <a16:creationId xmlns:a16="http://schemas.microsoft.com/office/drawing/2014/main" id="{A2509838-7FC0-694D-9255-091FCCBF61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2D658797-5DB8-974D-818A-8654023ED6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87809E-1059-EB48-92F2-C564BE1E106D}" type="slidenum">
              <a:rPr kumimoji="1" lang="zh-CN" altLang="en-US" smtClean="0"/>
              <a:t>‹#›</a:t>
            </a:fld>
            <a:endParaRPr kumimoji="1" lang="zh-CN" altLang="en-US"/>
          </a:p>
        </p:txBody>
      </p:sp>
    </p:spTree>
    <p:extLst>
      <p:ext uri="{BB962C8B-B14F-4D97-AF65-F5344CB8AC3E}">
        <p14:creationId xmlns:p14="http://schemas.microsoft.com/office/powerpoint/2010/main" val="1834801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D109CF-D7B3-4040-9759-433E23122FAB}"/>
              </a:ext>
            </a:extLst>
          </p:cNvPr>
          <p:cNvSpPr>
            <a:spLocks noGrp="1"/>
          </p:cNvSpPr>
          <p:nvPr>
            <p:ph type="ctrTitle"/>
          </p:nvPr>
        </p:nvSpPr>
        <p:spPr>
          <a:xfrm>
            <a:off x="-525294" y="-509181"/>
            <a:ext cx="12976698" cy="2387600"/>
          </a:xfrm>
        </p:spPr>
        <p:txBody>
          <a:bodyPr vert="horz" lIns="91440" tIns="45720" rIns="91440" bIns="45720" rtlCol="0" anchor="b">
            <a:normAutofit/>
          </a:bodyPr>
          <a:lstStyle/>
          <a:p>
            <a:r>
              <a:rPr kumimoji="1" lang="en-US" altLang="zh-CN" sz="3600" b="1" dirty="0">
                <a:solidFill>
                  <a:schemeClr val="tx1">
                    <a:lumMod val="65000"/>
                    <a:lumOff val="35000"/>
                  </a:schemeClr>
                </a:solidFill>
                <a:latin typeface="Calibri Light" panose="020F0302020204030204" pitchFamily="34" charset="0"/>
                <a:cs typeface="Calibri Light" panose="020F0302020204030204" pitchFamily="34" charset="0"/>
              </a:rPr>
              <a:t>VE450</a:t>
            </a:r>
            <a:r>
              <a:rPr kumimoji="1" lang="zh-CN" altLang="en-US" sz="3600" b="1" dirty="0">
                <a:solidFill>
                  <a:schemeClr val="tx1">
                    <a:lumMod val="65000"/>
                    <a:lumOff val="35000"/>
                  </a:schemeClr>
                </a:solidFill>
                <a:latin typeface="Calibri Light" panose="020F0302020204030204" pitchFamily="34" charset="0"/>
                <a:cs typeface="Calibri Light" panose="020F0302020204030204" pitchFamily="34" charset="0"/>
              </a:rPr>
              <a:t> </a:t>
            </a:r>
            <a:br>
              <a:rPr kumimoji="1" lang="en-US" altLang="zh-CN" sz="3600" b="1" dirty="0">
                <a:solidFill>
                  <a:schemeClr val="tx1">
                    <a:lumMod val="65000"/>
                    <a:lumOff val="35000"/>
                  </a:schemeClr>
                </a:solidFill>
                <a:latin typeface="Calibri Light" panose="020F0302020204030204" pitchFamily="34" charset="0"/>
                <a:cs typeface="Calibri Light" panose="020F0302020204030204" pitchFamily="34" charset="0"/>
              </a:rPr>
            </a:br>
            <a:r>
              <a:rPr kumimoji="1" lang="en-US" altLang="zh-CN" sz="3600" b="1" dirty="0">
                <a:solidFill>
                  <a:schemeClr val="tx1">
                    <a:lumMod val="65000"/>
                    <a:lumOff val="35000"/>
                  </a:schemeClr>
                </a:solidFill>
                <a:latin typeface="Calibri Light" panose="020F0302020204030204" pitchFamily="34" charset="0"/>
                <a:cs typeface="Calibri Light" panose="020F0302020204030204" pitchFamily="34" charset="0"/>
              </a:rPr>
              <a:t>Edge</a:t>
            </a:r>
            <a:r>
              <a:rPr kumimoji="1" lang="zh-CN" altLang="en-US" sz="3600" b="1" dirty="0">
                <a:solidFill>
                  <a:schemeClr val="tx1">
                    <a:lumMod val="65000"/>
                    <a:lumOff val="35000"/>
                  </a:schemeClr>
                </a:solidFill>
                <a:latin typeface="Calibri Light" panose="020F0302020204030204" pitchFamily="34" charset="0"/>
                <a:cs typeface="Calibri Light" panose="020F0302020204030204" pitchFamily="34" charset="0"/>
              </a:rPr>
              <a:t> </a:t>
            </a:r>
            <a:r>
              <a:rPr kumimoji="1" lang="en-US" altLang="zh-CN" sz="3600" b="1" dirty="0">
                <a:solidFill>
                  <a:schemeClr val="tx1">
                    <a:lumMod val="65000"/>
                    <a:lumOff val="35000"/>
                  </a:schemeClr>
                </a:solidFill>
                <a:latin typeface="Calibri Light" panose="020F0302020204030204" pitchFamily="34" charset="0"/>
                <a:cs typeface="Calibri Light" panose="020F0302020204030204" pitchFamily="34" charset="0"/>
              </a:rPr>
              <a:t>Online</a:t>
            </a:r>
            <a:r>
              <a:rPr kumimoji="1" lang="zh-CN" altLang="en-US" sz="3600" b="1" dirty="0">
                <a:solidFill>
                  <a:schemeClr val="tx1">
                    <a:lumMod val="65000"/>
                    <a:lumOff val="35000"/>
                  </a:schemeClr>
                </a:solidFill>
                <a:latin typeface="Calibri Light" panose="020F0302020204030204" pitchFamily="34" charset="0"/>
                <a:cs typeface="Calibri Light" panose="020F0302020204030204" pitchFamily="34" charset="0"/>
              </a:rPr>
              <a:t> </a:t>
            </a:r>
            <a:r>
              <a:rPr kumimoji="1" lang="en-US" altLang="zh-CN" sz="3600" b="1" dirty="0">
                <a:solidFill>
                  <a:schemeClr val="tx1">
                    <a:lumMod val="65000"/>
                    <a:lumOff val="35000"/>
                  </a:schemeClr>
                </a:solidFill>
                <a:latin typeface="Calibri Light" panose="020F0302020204030204" pitchFamily="34" charset="0"/>
                <a:cs typeface="Calibri Light" panose="020F0302020204030204" pitchFamily="34" charset="0"/>
              </a:rPr>
              <a:t>Training</a:t>
            </a:r>
            <a:br>
              <a:rPr kumimoji="1" lang="en-US" altLang="zh-CN" sz="4400" dirty="0"/>
            </a:br>
            <a:endParaRPr kumimoji="1" lang="zh-CN" altLang="en-US" sz="4400" dirty="0"/>
          </a:p>
        </p:txBody>
      </p:sp>
      <p:sp>
        <p:nvSpPr>
          <p:cNvPr id="3" name="副标题 2">
            <a:extLst>
              <a:ext uri="{FF2B5EF4-FFF2-40B4-BE49-F238E27FC236}">
                <a16:creationId xmlns:a16="http://schemas.microsoft.com/office/drawing/2014/main" id="{0955C273-FD9E-CA44-8219-A6FA39EE4A21}"/>
              </a:ext>
            </a:extLst>
          </p:cNvPr>
          <p:cNvSpPr>
            <a:spLocks noGrp="1"/>
          </p:cNvSpPr>
          <p:nvPr>
            <p:ph type="subTitle" idx="1"/>
          </p:nvPr>
        </p:nvSpPr>
        <p:spPr>
          <a:xfrm>
            <a:off x="1232170" y="4331613"/>
            <a:ext cx="9144000" cy="1655762"/>
          </a:xfrm>
        </p:spPr>
        <p:txBody>
          <a:bodyPr>
            <a:normAutofit/>
          </a:bodyPr>
          <a:lstStyle/>
          <a:p>
            <a:r>
              <a:rPr kumimoji="1" lang="en-US" altLang="zh-CN" sz="1800" dirty="0">
                <a:latin typeface="Calibri Light" panose="020F0302020204030204" pitchFamily="34" charset="0"/>
                <a:cs typeface="Calibri Light" panose="020F0302020204030204" pitchFamily="34" charset="0"/>
              </a:rPr>
              <a:t>2018.11.28</a:t>
            </a:r>
            <a:endParaRPr kumimoji="1" lang="zh-CN" altLang="en-US" sz="1800" dirty="0">
              <a:latin typeface="Calibri Light" panose="020F0302020204030204" pitchFamily="34" charset="0"/>
              <a:cs typeface="Calibri Light" panose="020F0302020204030204" pitchFamily="34" charset="0"/>
            </a:endParaRPr>
          </a:p>
        </p:txBody>
      </p:sp>
      <p:sp>
        <p:nvSpPr>
          <p:cNvPr id="4" name="标题 1">
            <a:extLst>
              <a:ext uri="{FF2B5EF4-FFF2-40B4-BE49-F238E27FC236}">
                <a16:creationId xmlns:a16="http://schemas.microsoft.com/office/drawing/2014/main" id="{BFC9C50B-87E7-7047-A813-82D11FB6452D}"/>
              </a:ext>
            </a:extLst>
          </p:cNvPr>
          <p:cNvSpPr txBox="1">
            <a:spLocks/>
          </p:cNvSpPr>
          <p:nvPr/>
        </p:nvSpPr>
        <p:spPr>
          <a:xfrm>
            <a:off x="1524000" y="1625499"/>
            <a:ext cx="9144000"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en-US" altLang="zh-CN" sz="4800" b="1" dirty="0">
                <a:solidFill>
                  <a:schemeClr val="tx1">
                    <a:lumMod val="75000"/>
                    <a:lumOff val="25000"/>
                  </a:schemeClr>
                </a:solidFill>
                <a:latin typeface="Calibri Light" panose="020F0302020204030204" pitchFamily="34" charset="0"/>
                <a:cs typeface="Calibri Light" panose="020F0302020204030204" pitchFamily="34" charset="0"/>
              </a:rPr>
              <a:t>Weekly</a:t>
            </a:r>
            <a:r>
              <a:rPr kumimoji="1" lang="zh-CN" altLang="en-US" sz="4800" b="1" dirty="0">
                <a:solidFill>
                  <a:schemeClr val="tx1">
                    <a:lumMod val="75000"/>
                    <a:lumOff val="25000"/>
                  </a:schemeClr>
                </a:solidFill>
                <a:latin typeface="Calibri Light" panose="020F0302020204030204" pitchFamily="34" charset="0"/>
                <a:cs typeface="Calibri Light" panose="020F0302020204030204" pitchFamily="34" charset="0"/>
              </a:rPr>
              <a:t> </a:t>
            </a:r>
            <a:r>
              <a:rPr kumimoji="1" lang="en-US" altLang="zh-CN" sz="4800" b="1" dirty="0">
                <a:solidFill>
                  <a:schemeClr val="tx1">
                    <a:lumMod val="75000"/>
                    <a:lumOff val="25000"/>
                  </a:schemeClr>
                </a:solidFill>
                <a:latin typeface="Calibri Light" panose="020F0302020204030204" pitchFamily="34" charset="0"/>
                <a:cs typeface="Calibri Light" panose="020F0302020204030204" pitchFamily="34" charset="0"/>
              </a:rPr>
              <a:t>Report</a:t>
            </a:r>
            <a:r>
              <a:rPr kumimoji="1" lang="zh-CN" altLang="en-US" sz="4800" b="1" dirty="0">
                <a:solidFill>
                  <a:schemeClr val="tx1">
                    <a:lumMod val="75000"/>
                    <a:lumOff val="25000"/>
                  </a:schemeClr>
                </a:solidFill>
                <a:latin typeface="Calibri Light" panose="020F0302020204030204" pitchFamily="34" charset="0"/>
                <a:cs typeface="Calibri Light" panose="020F0302020204030204" pitchFamily="34" charset="0"/>
              </a:rPr>
              <a:t> </a:t>
            </a:r>
            <a:r>
              <a:rPr kumimoji="1" lang="en-US" altLang="zh-CN" sz="4800" b="1" dirty="0">
                <a:solidFill>
                  <a:schemeClr val="tx1">
                    <a:lumMod val="75000"/>
                    <a:lumOff val="25000"/>
                  </a:schemeClr>
                </a:solidFill>
                <a:latin typeface="Calibri Light" panose="020F0302020204030204" pitchFamily="34" charset="0"/>
                <a:cs typeface="Calibri Light" panose="020F0302020204030204" pitchFamily="34" charset="0"/>
              </a:rPr>
              <a:t>#12</a:t>
            </a:r>
            <a:br>
              <a:rPr kumimoji="1" lang="en-US" altLang="zh-CN" sz="4400" dirty="0">
                <a:solidFill>
                  <a:schemeClr val="tx1">
                    <a:lumMod val="75000"/>
                    <a:lumOff val="25000"/>
                  </a:schemeClr>
                </a:solidFill>
                <a:latin typeface="Calibri Light" panose="020F0302020204030204" pitchFamily="34" charset="0"/>
                <a:cs typeface="Calibri Light" panose="020F0302020204030204" pitchFamily="34" charset="0"/>
              </a:rPr>
            </a:br>
            <a:endParaRPr kumimoji="1" lang="zh-CN" altLang="en-US" sz="4400" dirty="0">
              <a:solidFill>
                <a:schemeClr val="tx1">
                  <a:lumMod val="75000"/>
                  <a:lumOff val="25000"/>
                </a:schemeClr>
              </a:solidFill>
              <a:latin typeface="Calibri Light" panose="020F0302020204030204" pitchFamily="34" charset="0"/>
              <a:cs typeface="Calibri Light" panose="020F0302020204030204" pitchFamily="34" charset="0"/>
            </a:endParaRPr>
          </a:p>
        </p:txBody>
      </p:sp>
      <p:pic>
        <p:nvPicPr>
          <p:cNvPr id="5" name="图片 4">
            <a:extLst>
              <a:ext uri="{FF2B5EF4-FFF2-40B4-BE49-F238E27FC236}">
                <a16:creationId xmlns:a16="http://schemas.microsoft.com/office/drawing/2014/main" id="{DB63D3C4-D4DC-4C46-A109-4B279BD3CD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20" y="238454"/>
            <a:ext cx="838200" cy="566057"/>
          </a:xfrm>
          <a:prstGeom prst="rect">
            <a:avLst/>
          </a:prstGeom>
        </p:spPr>
      </p:pic>
      <p:pic>
        <p:nvPicPr>
          <p:cNvPr id="6" name="图片 5">
            <a:extLst>
              <a:ext uri="{FF2B5EF4-FFF2-40B4-BE49-F238E27FC236}">
                <a16:creationId xmlns:a16="http://schemas.microsoft.com/office/drawing/2014/main" id="{6F053919-6F99-7148-BC56-ED56AD579F6E}"/>
              </a:ext>
            </a:extLst>
          </p:cNvPr>
          <p:cNvPicPr>
            <a:picLocks noChangeAspect="1"/>
          </p:cNvPicPr>
          <p:nvPr/>
        </p:nvPicPr>
        <p:blipFill>
          <a:blip r:embed="rId3"/>
          <a:stretch>
            <a:fillRect/>
          </a:stretch>
        </p:blipFill>
        <p:spPr>
          <a:xfrm>
            <a:off x="1232170" y="212648"/>
            <a:ext cx="2435940" cy="797217"/>
          </a:xfrm>
          <a:prstGeom prst="rect">
            <a:avLst/>
          </a:prstGeom>
        </p:spPr>
      </p:pic>
      <p:sp>
        <p:nvSpPr>
          <p:cNvPr id="7" name="灯片编号占位符 6">
            <a:extLst>
              <a:ext uri="{FF2B5EF4-FFF2-40B4-BE49-F238E27FC236}">
                <a16:creationId xmlns:a16="http://schemas.microsoft.com/office/drawing/2014/main" id="{0FB903EF-5851-B143-85FE-11935AB15D20}"/>
              </a:ext>
            </a:extLst>
          </p:cNvPr>
          <p:cNvSpPr>
            <a:spLocks noGrp="1"/>
          </p:cNvSpPr>
          <p:nvPr>
            <p:ph type="sldNum" sz="quarter" idx="12"/>
          </p:nvPr>
        </p:nvSpPr>
        <p:spPr/>
        <p:txBody>
          <a:bodyPr/>
          <a:lstStyle/>
          <a:p>
            <a:fld id="{CF87809E-1059-EB48-92F2-C564BE1E106D}" type="slidenum">
              <a:rPr kumimoji="1" lang="zh-CN" altLang="en-US" smtClean="0"/>
              <a:t>1</a:t>
            </a:fld>
            <a:endParaRPr kumimoji="1" lang="zh-CN" altLang="en-US"/>
          </a:p>
        </p:txBody>
      </p:sp>
    </p:spTree>
    <p:extLst>
      <p:ext uri="{BB962C8B-B14F-4D97-AF65-F5344CB8AC3E}">
        <p14:creationId xmlns:p14="http://schemas.microsoft.com/office/powerpoint/2010/main" val="39188585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CCAA48-F07C-6F46-9AFC-197D5EBB4A02}"/>
              </a:ext>
            </a:extLst>
          </p:cNvPr>
          <p:cNvSpPr>
            <a:spLocks noGrp="1"/>
          </p:cNvSpPr>
          <p:nvPr>
            <p:ph type="title"/>
          </p:nvPr>
        </p:nvSpPr>
        <p:spPr>
          <a:xfrm>
            <a:off x="249063" y="-14202"/>
            <a:ext cx="10515600" cy="1325563"/>
          </a:xfrm>
        </p:spPr>
        <p:txBody>
          <a:bodyPr/>
          <a:lstStyle/>
          <a:p>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Future</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Plan</a:t>
            </a:r>
            <a:endParaRPr kumimoji="1" lang="zh-CN" altLang="en-US"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4" name="标题 1">
            <a:extLst>
              <a:ext uri="{FF2B5EF4-FFF2-40B4-BE49-F238E27FC236}">
                <a16:creationId xmlns:a16="http://schemas.microsoft.com/office/drawing/2014/main" id="{64276C5E-A3A7-8E4E-A1E6-E8BDD7C8691F}"/>
              </a:ext>
            </a:extLst>
          </p:cNvPr>
          <p:cNvSpPr txBox="1">
            <a:spLocks/>
          </p:cNvSpPr>
          <p:nvPr/>
        </p:nvSpPr>
        <p:spPr>
          <a:xfrm>
            <a:off x="740923" y="2362285"/>
            <a:ext cx="10515600" cy="33131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pPr>
            <a:endParaRPr lang="en-US" altLang="zh-CN" sz="2800" dirty="0">
              <a:solidFill>
                <a:schemeClr val="tx1">
                  <a:lumMod val="65000"/>
                  <a:lumOff val="35000"/>
                </a:schemeClr>
              </a:solidFill>
              <a:latin typeface="Calibri Light" panose="020F0302020204030204" pitchFamily="34" charset="0"/>
              <a:ea typeface="+mn-ea"/>
              <a:cs typeface="Calibri Light" panose="020F0302020204030204" pitchFamily="34" charset="0"/>
            </a:endParaRPr>
          </a:p>
        </p:txBody>
      </p:sp>
      <p:pic>
        <p:nvPicPr>
          <p:cNvPr id="5" name="图片 4">
            <a:extLst>
              <a:ext uri="{FF2B5EF4-FFF2-40B4-BE49-F238E27FC236}">
                <a16:creationId xmlns:a16="http://schemas.microsoft.com/office/drawing/2014/main" id="{277BFE7E-160B-AC49-A3B4-5C2C5BE5BD80}"/>
              </a:ext>
            </a:extLst>
          </p:cNvPr>
          <p:cNvPicPr>
            <a:picLocks noChangeAspect="1"/>
          </p:cNvPicPr>
          <p:nvPr/>
        </p:nvPicPr>
        <p:blipFill>
          <a:blip r:embed="rId2"/>
          <a:stretch>
            <a:fillRect/>
          </a:stretch>
        </p:blipFill>
        <p:spPr>
          <a:xfrm>
            <a:off x="8835159" y="5862663"/>
            <a:ext cx="3226675" cy="676249"/>
          </a:xfrm>
          <a:prstGeom prst="rect">
            <a:avLst/>
          </a:prstGeom>
        </p:spPr>
      </p:pic>
      <p:sp>
        <p:nvSpPr>
          <p:cNvPr id="6" name="灯片编号占位符 5">
            <a:extLst>
              <a:ext uri="{FF2B5EF4-FFF2-40B4-BE49-F238E27FC236}">
                <a16:creationId xmlns:a16="http://schemas.microsoft.com/office/drawing/2014/main" id="{E68252F0-46BD-AE4E-844A-8CBE5D634261}"/>
              </a:ext>
            </a:extLst>
          </p:cNvPr>
          <p:cNvSpPr>
            <a:spLocks noGrp="1"/>
          </p:cNvSpPr>
          <p:nvPr>
            <p:ph type="sldNum" sz="quarter" idx="12"/>
          </p:nvPr>
        </p:nvSpPr>
        <p:spPr/>
        <p:txBody>
          <a:bodyPr/>
          <a:lstStyle/>
          <a:p>
            <a:fld id="{CF87809E-1059-EB48-92F2-C564BE1E106D}" type="slidenum">
              <a:rPr kumimoji="1" lang="zh-CN" altLang="en-US" smtClean="0"/>
              <a:t>10</a:t>
            </a:fld>
            <a:endParaRPr kumimoji="1" lang="zh-CN" altLang="en-US"/>
          </a:p>
        </p:txBody>
      </p:sp>
      <p:sp>
        <p:nvSpPr>
          <p:cNvPr id="7" name="文本框 6">
            <a:extLst>
              <a:ext uri="{FF2B5EF4-FFF2-40B4-BE49-F238E27FC236}">
                <a16:creationId xmlns:a16="http://schemas.microsoft.com/office/drawing/2014/main" id="{4984A1B1-35C0-7944-B9DA-F9A1CC15759F}"/>
              </a:ext>
            </a:extLst>
          </p:cNvPr>
          <p:cNvSpPr txBox="1"/>
          <p:nvPr/>
        </p:nvSpPr>
        <p:spPr>
          <a:xfrm>
            <a:off x="1018866" y="1681401"/>
            <a:ext cx="8975993" cy="3360022"/>
          </a:xfrm>
          <a:prstGeom prst="rect">
            <a:avLst/>
          </a:prstGeom>
          <a:noFill/>
        </p:spPr>
        <p:txBody>
          <a:bodyPr wrap="square" rtlCol="0">
            <a:spAutoFit/>
          </a:bodyPr>
          <a:lstStyle/>
          <a:p>
            <a:pPr marL="342900" indent="-342900">
              <a:lnSpc>
                <a:spcPct val="150000"/>
              </a:lnSpc>
              <a:buAutoNum type="arabicPeriod"/>
            </a:pPr>
            <a:r>
              <a:rPr kumimoji="1" lang="en-US" altLang="zh-CN" sz="2400" dirty="0"/>
              <a:t>Improvement</a:t>
            </a:r>
            <a:r>
              <a:rPr kumimoji="1" lang="zh-CN" altLang="en-US" sz="2400" dirty="0"/>
              <a:t> </a:t>
            </a:r>
            <a:r>
              <a:rPr kumimoji="1" lang="en-US" altLang="zh-CN" sz="2400" dirty="0"/>
              <a:t>of</a:t>
            </a:r>
            <a:r>
              <a:rPr kumimoji="1" lang="zh-CN" altLang="en-US" sz="2400" dirty="0"/>
              <a:t> </a:t>
            </a:r>
            <a:r>
              <a:rPr kumimoji="1" lang="en-US" altLang="zh-CN" sz="2400" dirty="0"/>
              <a:t>Web</a:t>
            </a:r>
            <a:r>
              <a:rPr kumimoji="1" lang="zh-CN" altLang="en-US" sz="2400" dirty="0"/>
              <a:t> </a:t>
            </a:r>
            <a:r>
              <a:rPr kumimoji="1" lang="en-US" altLang="zh-CN" sz="2400" dirty="0"/>
              <a:t>UI;</a:t>
            </a:r>
          </a:p>
          <a:p>
            <a:pPr>
              <a:lnSpc>
                <a:spcPct val="150000"/>
              </a:lnSpc>
            </a:pPr>
            <a:endParaRPr kumimoji="1" lang="en-US" altLang="zh-CN" sz="2400" dirty="0"/>
          </a:p>
          <a:p>
            <a:pPr>
              <a:lnSpc>
                <a:spcPct val="150000"/>
              </a:lnSpc>
            </a:pPr>
            <a:r>
              <a:rPr kumimoji="1" lang="en-US" altLang="zh-CN" sz="2400" dirty="0"/>
              <a:t>2.</a:t>
            </a:r>
            <a:r>
              <a:rPr kumimoji="1" lang="zh-CN" altLang="en-US" sz="2400" dirty="0"/>
              <a:t> </a:t>
            </a:r>
            <a:r>
              <a:rPr kumimoji="1" lang="en-US" altLang="zh-CN" sz="2400" dirty="0"/>
              <a:t>New</a:t>
            </a:r>
            <a:r>
              <a:rPr kumimoji="1" lang="zh-CN" altLang="en-US" sz="2400" dirty="0"/>
              <a:t> </a:t>
            </a:r>
            <a:r>
              <a:rPr kumimoji="1" lang="en-US" altLang="zh-CN" sz="2400" dirty="0"/>
              <a:t>method</a:t>
            </a:r>
            <a:r>
              <a:rPr kumimoji="1" lang="zh-CN" altLang="en-US" sz="2400" dirty="0"/>
              <a:t> </a:t>
            </a:r>
            <a:r>
              <a:rPr kumimoji="1" lang="en-US" altLang="zh-CN" sz="2400" dirty="0"/>
              <a:t>of</a:t>
            </a:r>
            <a:r>
              <a:rPr kumimoji="1" lang="zh-CN" altLang="en-US" sz="2400" dirty="0"/>
              <a:t> </a:t>
            </a:r>
            <a:r>
              <a:rPr kumimoji="1" lang="en-US" altLang="zh-CN" sz="2400" dirty="0"/>
              <a:t>demo</a:t>
            </a:r>
            <a:r>
              <a:rPr kumimoji="1" lang="zh-CN" altLang="en-US" sz="2400" dirty="0"/>
              <a:t> </a:t>
            </a:r>
            <a:r>
              <a:rPr kumimoji="1" lang="en-US" altLang="zh-CN" sz="2400" dirty="0"/>
              <a:t>(simulation</a:t>
            </a:r>
            <a:r>
              <a:rPr kumimoji="1" lang="zh-CN" altLang="en-US" sz="2400" dirty="0"/>
              <a:t> </a:t>
            </a:r>
            <a:r>
              <a:rPr kumimoji="1" lang="en-US" altLang="zh-CN" sz="2400" dirty="0"/>
              <a:t>box-&gt;pip</a:t>
            </a:r>
            <a:r>
              <a:rPr kumimoji="1" lang="zh-CN" altLang="en-US" sz="2400" dirty="0"/>
              <a:t> </a:t>
            </a:r>
            <a:r>
              <a:rPr kumimoji="1" lang="en-US" altLang="zh-CN" sz="2400" dirty="0"/>
              <a:t>type</a:t>
            </a:r>
            <a:r>
              <a:rPr kumimoji="1" lang="zh-CN" altLang="en-US" sz="2400" dirty="0"/>
              <a:t> </a:t>
            </a:r>
            <a:r>
              <a:rPr kumimoji="1" lang="en-US" altLang="zh-CN" sz="2400" dirty="0"/>
              <a:t>fan):</a:t>
            </a:r>
            <a:r>
              <a:rPr kumimoji="1" lang="zh-CN" altLang="en-US" sz="2400" dirty="0"/>
              <a:t> </a:t>
            </a:r>
            <a:r>
              <a:rPr kumimoji="1" lang="en-US" altLang="zh-CN" sz="2400" dirty="0"/>
              <a:t>may</a:t>
            </a:r>
            <a:r>
              <a:rPr kumimoji="1" lang="zh-CN" altLang="en-US" sz="2400" dirty="0"/>
              <a:t> </a:t>
            </a:r>
            <a:r>
              <a:rPr kumimoji="1" lang="en-US" altLang="zh-CN" sz="2400" dirty="0"/>
              <a:t>need</a:t>
            </a:r>
            <a:r>
              <a:rPr kumimoji="1" lang="zh-CN" altLang="en-US" sz="2400" dirty="0"/>
              <a:t> </a:t>
            </a:r>
            <a:r>
              <a:rPr kumimoji="1" lang="en-US" altLang="zh-CN" sz="2400" dirty="0"/>
              <a:t>time</a:t>
            </a:r>
          </a:p>
          <a:p>
            <a:pPr>
              <a:lnSpc>
                <a:spcPct val="150000"/>
              </a:lnSpc>
            </a:pPr>
            <a:endParaRPr kumimoji="1" lang="en-US" altLang="zh-CN" sz="2400" dirty="0"/>
          </a:p>
          <a:p>
            <a:pPr>
              <a:lnSpc>
                <a:spcPct val="150000"/>
              </a:lnSpc>
            </a:pPr>
            <a:r>
              <a:rPr kumimoji="1" lang="en-US" altLang="zh-CN" sz="2400" dirty="0"/>
              <a:t>3.</a:t>
            </a:r>
            <a:r>
              <a:rPr kumimoji="1" lang="zh-CN" altLang="en-US" sz="2400" dirty="0"/>
              <a:t> </a:t>
            </a:r>
            <a:r>
              <a:rPr kumimoji="1" lang="en-US" altLang="zh-CN" sz="2400" dirty="0"/>
              <a:t>VE450</a:t>
            </a:r>
            <a:r>
              <a:rPr kumimoji="1" lang="zh-CN" altLang="en-US" sz="2400" dirty="0"/>
              <a:t> </a:t>
            </a:r>
            <a:r>
              <a:rPr kumimoji="1" lang="en-US" altLang="zh-CN" sz="2400" dirty="0"/>
              <a:t>course</a:t>
            </a:r>
            <a:r>
              <a:rPr kumimoji="1" lang="zh-CN" altLang="en-US" sz="2400" dirty="0"/>
              <a:t> </a:t>
            </a:r>
            <a:r>
              <a:rPr kumimoji="1" lang="en-US" altLang="zh-CN" sz="2400" dirty="0"/>
              <a:t>related</a:t>
            </a:r>
            <a:r>
              <a:rPr kumimoji="1" lang="zh-CN" altLang="en-US" sz="2400" dirty="0"/>
              <a:t> </a:t>
            </a:r>
            <a:r>
              <a:rPr kumimoji="1" lang="en-US" altLang="zh-CN" sz="2400" dirty="0"/>
              <a:t>work:</a:t>
            </a:r>
            <a:r>
              <a:rPr kumimoji="1" lang="zh-CN" altLang="en-US" sz="2400" dirty="0"/>
              <a:t> </a:t>
            </a:r>
            <a:r>
              <a:rPr kumimoji="1" lang="en-US" altLang="zh-CN" sz="2400" dirty="0"/>
              <a:t>Final</a:t>
            </a:r>
            <a:r>
              <a:rPr kumimoji="1" lang="zh-CN" altLang="en-US" sz="2400" dirty="0"/>
              <a:t> </a:t>
            </a:r>
            <a:r>
              <a:rPr kumimoji="1" lang="en-US" altLang="zh-CN" sz="2400" dirty="0"/>
              <a:t>report</a:t>
            </a:r>
            <a:r>
              <a:rPr kumimoji="1" lang="zh-CN" altLang="en-US" sz="2400" dirty="0"/>
              <a:t> </a:t>
            </a:r>
            <a:r>
              <a:rPr kumimoji="1" lang="en-US" altLang="zh-CN" sz="2400" dirty="0"/>
              <a:t>&amp;</a:t>
            </a:r>
            <a:r>
              <a:rPr kumimoji="1" lang="zh-CN" altLang="en-US" sz="2400" dirty="0"/>
              <a:t> </a:t>
            </a:r>
            <a:r>
              <a:rPr kumimoji="1" lang="en-US" altLang="zh-CN" sz="2400" dirty="0"/>
              <a:t>Final</a:t>
            </a:r>
            <a:r>
              <a:rPr kumimoji="1" lang="zh-CN" altLang="en-US" sz="2400" dirty="0"/>
              <a:t> </a:t>
            </a:r>
            <a:r>
              <a:rPr kumimoji="1" lang="en-US" altLang="zh-CN" sz="2400" dirty="0"/>
              <a:t>ppt</a:t>
            </a:r>
            <a:r>
              <a:rPr kumimoji="1" lang="zh-CN" altLang="en-US" sz="2400" dirty="0"/>
              <a:t> </a:t>
            </a:r>
          </a:p>
        </p:txBody>
      </p:sp>
    </p:spTree>
    <p:extLst>
      <p:ext uri="{BB962C8B-B14F-4D97-AF65-F5344CB8AC3E}">
        <p14:creationId xmlns:p14="http://schemas.microsoft.com/office/powerpoint/2010/main" val="1987200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CCAA48-F07C-6F46-9AFC-197D5EBB4A02}"/>
              </a:ext>
            </a:extLst>
          </p:cNvPr>
          <p:cNvSpPr>
            <a:spLocks noGrp="1"/>
          </p:cNvSpPr>
          <p:nvPr>
            <p:ph type="title"/>
          </p:nvPr>
        </p:nvSpPr>
        <p:spPr>
          <a:xfrm>
            <a:off x="184592" y="330124"/>
            <a:ext cx="11820647" cy="1325563"/>
          </a:xfrm>
        </p:spPr>
        <p:txBody>
          <a:bodyPr>
            <a:normAutofit/>
          </a:bodyPr>
          <a:lstStyle/>
          <a:p>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Overview</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of</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the</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whole</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project</a:t>
            </a:r>
            <a:br>
              <a:rPr kumimoji="1" lang="en-US" altLang="zh-CN" dirty="0">
                <a:solidFill>
                  <a:schemeClr val="tx1">
                    <a:lumMod val="75000"/>
                    <a:lumOff val="25000"/>
                  </a:schemeClr>
                </a:solidFill>
                <a:latin typeface="Calibri" panose="020F0502020204030204" pitchFamily="34" charset="0"/>
                <a:cs typeface="Calibri" panose="020F0502020204030204" pitchFamily="34" charset="0"/>
              </a:rPr>
            </a:br>
            <a:endParaRPr kumimoji="1" lang="zh-CN" altLang="en-US" dirty="0">
              <a:solidFill>
                <a:schemeClr val="tx1">
                  <a:lumMod val="75000"/>
                  <a:lumOff val="25000"/>
                </a:schemeClr>
              </a:solidFill>
              <a:latin typeface="Calibri" panose="020F0502020204030204" pitchFamily="34" charset="0"/>
              <a:cs typeface="Calibri" panose="020F0502020204030204" pitchFamily="34" charset="0"/>
            </a:endParaRPr>
          </a:p>
        </p:txBody>
      </p:sp>
      <p:pic>
        <p:nvPicPr>
          <p:cNvPr id="6" name="图片 5">
            <a:extLst>
              <a:ext uri="{FF2B5EF4-FFF2-40B4-BE49-F238E27FC236}">
                <a16:creationId xmlns:a16="http://schemas.microsoft.com/office/drawing/2014/main" id="{7B6F0538-7635-2E40-A45A-AAC0A73334E9}"/>
              </a:ext>
            </a:extLst>
          </p:cNvPr>
          <p:cNvPicPr>
            <a:picLocks noChangeAspect="1"/>
          </p:cNvPicPr>
          <p:nvPr/>
        </p:nvPicPr>
        <p:blipFill>
          <a:blip r:embed="rId2"/>
          <a:stretch>
            <a:fillRect/>
          </a:stretch>
        </p:blipFill>
        <p:spPr>
          <a:xfrm>
            <a:off x="8948173" y="5912387"/>
            <a:ext cx="3057066" cy="640702"/>
          </a:xfrm>
          <a:prstGeom prst="rect">
            <a:avLst/>
          </a:prstGeom>
        </p:spPr>
      </p:pic>
      <p:sp>
        <p:nvSpPr>
          <p:cNvPr id="7" name="标题 1">
            <a:extLst>
              <a:ext uri="{FF2B5EF4-FFF2-40B4-BE49-F238E27FC236}">
                <a16:creationId xmlns:a16="http://schemas.microsoft.com/office/drawing/2014/main" id="{F37F5FB6-88D2-8143-83E1-2FA67E45808D}"/>
              </a:ext>
            </a:extLst>
          </p:cNvPr>
          <p:cNvSpPr txBox="1">
            <a:spLocks/>
          </p:cNvSpPr>
          <p:nvPr/>
        </p:nvSpPr>
        <p:spPr>
          <a:xfrm>
            <a:off x="837115" y="116974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200" dirty="0">
                <a:solidFill>
                  <a:schemeClr val="tx1">
                    <a:lumMod val="65000"/>
                    <a:lumOff val="35000"/>
                  </a:schemeClr>
                </a:solidFill>
                <a:latin typeface="Calibri" panose="020F0502020204030204" pitchFamily="34" charset="0"/>
                <a:cs typeface="Calibri" panose="020F0502020204030204" pitchFamily="34" charset="0"/>
              </a:rPr>
              <a:t> </a:t>
            </a:r>
          </a:p>
        </p:txBody>
      </p:sp>
      <p:sp>
        <p:nvSpPr>
          <p:cNvPr id="4" name="灯片编号占位符 3">
            <a:extLst>
              <a:ext uri="{FF2B5EF4-FFF2-40B4-BE49-F238E27FC236}">
                <a16:creationId xmlns:a16="http://schemas.microsoft.com/office/drawing/2014/main" id="{80DCCA9A-5752-2248-9492-D4AA9A08C3E9}"/>
              </a:ext>
            </a:extLst>
          </p:cNvPr>
          <p:cNvSpPr>
            <a:spLocks noGrp="1"/>
          </p:cNvSpPr>
          <p:nvPr>
            <p:ph type="sldNum" sz="quarter" idx="12"/>
          </p:nvPr>
        </p:nvSpPr>
        <p:spPr/>
        <p:txBody>
          <a:bodyPr/>
          <a:lstStyle/>
          <a:p>
            <a:fld id="{CF87809E-1059-EB48-92F2-C564BE1E106D}" type="slidenum">
              <a:rPr kumimoji="1" lang="zh-CN" altLang="en-US" smtClean="0"/>
              <a:t>2</a:t>
            </a:fld>
            <a:endParaRPr kumimoji="1" lang="zh-CN" altLang="en-US" dirty="0"/>
          </a:p>
        </p:txBody>
      </p:sp>
      <p:pic>
        <p:nvPicPr>
          <p:cNvPr id="3" name="图片 2">
            <a:extLst>
              <a:ext uri="{FF2B5EF4-FFF2-40B4-BE49-F238E27FC236}">
                <a16:creationId xmlns:a16="http://schemas.microsoft.com/office/drawing/2014/main" id="{E8EEB99A-6572-8F46-A7AD-BA0D66586988}"/>
              </a:ext>
            </a:extLst>
          </p:cNvPr>
          <p:cNvPicPr>
            <a:picLocks noChangeAspect="1"/>
          </p:cNvPicPr>
          <p:nvPr/>
        </p:nvPicPr>
        <p:blipFill>
          <a:blip r:embed="rId3"/>
          <a:stretch>
            <a:fillRect/>
          </a:stretch>
        </p:blipFill>
        <p:spPr>
          <a:xfrm>
            <a:off x="837115" y="1169740"/>
            <a:ext cx="6603271" cy="4956231"/>
          </a:xfrm>
          <a:prstGeom prst="rect">
            <a:avLst/>
          </a:prstGeom>
        </p:spPr>
      </p:pic>
      <p:sp>
        <p:nvSpPr>
          <p:cNvPr id="15" name="文本框 14">
            <a:extLst>
              <a:ext uri="{FF2B5EF4-FFF2-40B4-BE49-F238E27FC236}">
                <a16:creationId xmlns:a16="http://schemas.microsoft.com/office/drawing/2014/main" id="{45B88F7A-6D6E-8441-8E44-27F5308F13AA}"/>
              </a:ext>
            </a:extLst>
          </p:cNvPr>
          <p:cNvSpPr txBox="1"/>
          <p:nvPr/>
        </p:nvSpPr>
        <p:spPr>
          <a:xfrm>
            <a:off x="8241827" y="1937377"/>
            <a:ext cx="2309446" cy="3693319"/>
          </a:xfrm>
          <a:prstGeom prst="rect">
            <a:avLst/>
          </a:prstGeom>
          <a:noFill/>
        </p:spPr>
        <p:txBody>
          <a:bodyPr wrap="square" rtlCol="0">
            <a:spAutoFit/>
          </a:bodyPr>
          <a:lstStyle/>
          <a:p>
            <a:r>
              <a:rPr kumimoji="1" lang="en-US" altLang="zh-CN" b="1" dirty="0"/>
              <a:t>Efficiency</a:t>
            </a:r>
          </a:p>
          <a:p>
            <a:endParaRPr kumimoji="1" lang="en-US" altLang="zh-CN" b="1" dirty="0"/>
          </a:p>
          <a:p>
            <a:endParaRPr kumimoji="1" lang="en-US" altLang="zh-CN" b="1" dirty="0"/>
          </a:p>
          <a:p>
            <a:endParaRPr kumimoji="1" lang="en-US" altLang="zh-CN" b="1" dirty="0"/>
          </a:p>
          <a:p>
            <a:endParaRPr kumimoji="1" lang="en-US" altLang="zh-CN" b="1" dirty="0"/>
          </a:p>
          <a:p>
            <a:endParaRPr kumimoji="1" lang="en-US" altLang="zh-CN" b="1" dirty="0"/>
          </a:p>
          <a:p>
            <a:r>
              <a:rPr kumimoji="1" lang="en-US" altLang="zh-CN" b="1" dirty="0"/>
              <a:t>Accuracy</a:t>
            </a:r>
          </a:p>
          <a:p>
            <a:endParaRPr kumimoji="1" lang="en-US" altLang="zh-CN" b="1" dirty="0"/>
          </a:p>
          <a:p>
            <a:endParaRPr kumimoji="1" lang="en-US" altLang="zh-CN" b="1" dirty="0"/>
          </a:p>
          <a:p>
            <a:endParaRPr kumimoji="1" lang="en-US" altLang="zh-CN" b="1" dirty="0"/>
          </a:p>
          <a:p>
            <a:endParaRPr kumimoji="1" lang="en-US" altLang="zh-CN" b="1" dirty="0"/>
          </a:p>
          <a:p>
            <a:endParaRPr kumimoji="1" lang="en-US" altLang="zh-CN" b="1" dirty="0"/>
          </a:p>
          <a:p>
            <a:r>
              <a:rPr kumimoji="1" lang="en-US" altLang="zh-CN" b="1" dirty="0"/>
              <a:t>User</a:t>
            </a:r>
            <a:r>
              <a:rPr kumimoji="1" lang="zh-CN" altLang="en-US" b="1" dirty="0"/>
              <a:t> </a:t>
            </a:r>
            <a:r>
              <a:rPr kumimoji="1" lang="en-US" altLang="zh-CN" b="1" dirty="0"/>
              <a:t>friendly</a:t>
            </a:r>
          </a:p>
        </p:txBody>
      </p:sp>
    </p:spTree>
    <p:extLst>
      <p:ext uri="{BB962C8B-B14F-4D97-AF65-F5344CB8AC3E}">
        <p14:creationId xmlns:p14="http://schemas.microsoft.com/office/powerpoint/2010/main" val="1353082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CCAA48-F07C-6F46-9AFC-197D5EBB4A02}"/>
              </a:ext>
            </a:extLst>
          </p:cNvPr>
          <p:cNvSpPr>
            <a:spLocks noGrp="1"/>
          </p:cNvSpPr>
          <p:nvPr>
            <p:ph type="title"/>
          </p:nvPr>
        </p:nvSpPr>
        <p:spPr>
          <a:xfrm>
            <a:off x="184592" y="330124"/>
            <a:ext cx="11820647" cy="1325563"/>
          </a:xfrm>
        </p:spPr>
        <p:txBody>
          <a:bodyPr>
            <a:normAutofit/>
          </a:bodyPr>
          <a:lstStyle/>
          <a:p>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The</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materials</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for</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expo</a:t>
            </a:r>
            <a:br>
              <a:rPr kumimoji="1" lang="en-US" altLang="zh-CN" dirty="0">
                <a:solidFill>
                  <a:schemeClr val="tx1">
                    <a:lumMod val="75000"/>
                    <a:lumOff val="25000"/>
                  </a:schemeClr>
                </a:solidFill>
                <a:latin typeface="Calibri" panose="020F0502020204030204" pitchFamily="34" charset="0"/>
                <a:cs typeface="Calibri" panose="020F0502020204030204" pitchFamily="34" charset="0"/>
              </a:rPr>
            </a:br>
            <a:endParaRPr kumimoji="1" lang="zh-CN" altLang="en-US" dirty="0">
              <a:solidFill>
                <a:schemeClr val="tx1">
                  <a:lumMod val="75000"/>
                  <a:lumOff val="25000"/>
                </a:schemeClr>
              </a:solidFill>
              <a:latin typeface="Calibri" panose="020F0502020204030204" pitchFamily="34" charset="0"/>
              <a:cs typeface="Calibri" panose="020F0502020204030204" pitchFamily="34" charset="0"/>
            </a:endParaRPr>
          </a:p>
        </p:txBody>
      </p:sp>
      <p:pic>
        <p:nvPicPr>
          <p:cNvPr id="6" name="图片 5">
            <a:extLst>
              <a:ext uri="{FF2B5EF4-FFF2-40B4-BE49-F238E27FC236}">
                <a16:creationId xmlns:a16="http://schemas.microsoft.com/office/drawing/2014/main" id="{7B6F0538-7635-2E40-A45A-AAC0A73334E9}"/>
              </a:ext>
            </a:extLst>
          </p:cNvPr>
          <p:cNvPicPr>
            <a:picLocks noChangeAspect="1"/>
          </p:cNvPicPr>
          <p:nvPr/>
        </p:nvPicPr>
        <p:blipFill>
          <a:blip r:embed="rId2"/>
          <a:stretch>
            <a:fillRect/>
          </a:stretch>
        </p:blipFill>
        <p:spPr>
          <a:xfrm>
            <a:off x="8948173" y="5912387"/>
            <a:ext cx="3057066" cy="640702"/>
          </a:xfrm>
          <a:prstGeom prst="rect">
            <a:avLst/>
          </a:prstGeom>
        </p:spPr>
      </p:pic>
      <p:sp>
        <p:nvSpPr>
          <p:cNvPr id="7" name="标题 1">
            <a:extLst>
              <a:ext uri="{FF2B5EF4-FFF2-40B4-BE49-F238E27FC236}">
                <a16:creationId xmlns:a16="http://schemas.microsoft.com/office/drawing/2014/main" id="{F37F5FB6-88D2-8143-83E1-2FA67E45808D}"/>
              </a:ext>
            </a:extLst>
          </p:cNvPr>
          <p:cNvSpPr txBox="1">
            <a:spLocks/>
          </p:cNvSpPr>
          <p:nvPr/>
        </p:nvSpPr>
        <p:spPr>
          <a:xfrm>
            <a:off x="837115" y="116974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200" dirty="0">
                <a:solidFill>
                  <a:schemeClr val="tx1">
                    <a:lumMod val="65000"/>
                    <a:lumOff val="35000"/>
                  </a:schemeClr>
                </a:solidFill>
                <a:latin typeface="Calibri" panose="020F0502020204030204" pitchFamily="34" charset="0"/>
                <a:cs typeface="Calibri" panose="020F0502020204030204" pitchFamily="34" charset="0"/>
              </a:rPr>
              <a:t> </a:t>
            </a:r>
          </a:p>
        </p:txBody>
      </p:sp>
      <p:sp>
        <p:nvSpPr>
          <p:cNvPr id="4" name="灯片编号占位符 3">
            <a:extLst>
              <a:ext uri="{FF2B5EF4-FFF2-40B4-BE49-F238E27FC236}">
                <a16:creationId xmlns:a16="http://schemas.microsoft.com/office/drawing/2014/main" id="{80DCCA9A-5752-2248-9492-D4AA9A08C3E9}"/>
              </a:ext>
            </a:extLst>
          </p:cNvPr>
          <p:cNvSpPr>
            <a:spLocks noGrp="1"/>
          </p:cNvSpPr>
          <p:nvPr>
            <p:ph type="sldNum" sz="quarter" idx="12"/>
          </p:nvPr>
        </p:nvSpPr>
        <p:spPr/>
        <p:txBody>
          <a:bodyPr/>
          <a:lstStyle/>
          <a:p>
            <a:fld id="{CF87809E-1059-EB48-92F2-C564BE1E106D}" type="slidenum">
              <a:rPr kumimoji="1" lang="zh-CN" altLang="en-US" smtClean="0"/>
              <a:t>3</a:t>
            </a:fld>
            <a:endParaRPr kumimoji="1" lang="zh-CN" altLang="en-US" dirty="0"/>
          </a:p>
        </p:txBody>
      </p:sp>
      <p:sp>
        <p:nvSpPr>
          <p:cNvPr id="5" name="矩形 4">
            <a:extLst>
              <a:ext uri="{FF2B5EF4-FFF2-40B4-BE49-F238E27FC236}">
                <a16:creationId xmlns:a16="http://schemas.microsoft.com/office/drawing/2014/main" id="{9211A86F-7849-CC42-8687-FAEEE60D3158}"/>
              </a:ext>
            </a:extLst>
          </p:cNvPr>
          <p:cNvSpPr/>
          <p:nvPr/>
        </p:nvSpPr>
        <p:spPr>
          <a:xfrm>
            <a:off x="795971" y="1223218"/>
            <a:ext cx="10556744" cy="4689169"/>
          </a:xfrm>
          <a:prstGeom prst="rect">
            <a:avLst/>
          </a:prstGeom>
        </p:spPr>
        <p:txBody>
          <a:bodyPr wrap="square">
            <a:spAutoFit/>
          </a:bodyPr>
          <a:lstStyle/>
          <a:p>
            <a:pPr algn="just">
              <a:lnSpc>
                <a:spcPct val="106000"/>
              </a:lnSpc>
              <a:spcAft>
                <a:spcPts val="800"/>
              </a:spcAft>
            </a:pPr>
            <a:r>
              <a:rPr lang="en-US" altLang="zh-CN" b="1" kern="100" dirty="0">
                <a:latin typeface="Calibri" panose="020F0502020204030204" pitchFamily="34" charset="0"/>
                <a:ea typeface="DengXian" panose="02010600030101010101" pitchFamily="2" charset="-122"/>
                <a:cs typeface="Times New Roman" panose="02020603050405020304" pitchFamily="18" charset="0"/>
              </a:rPr>
              <a:t>Team 17 Adaptive Motor Monitoring System Based on Machine Learning Batch Training</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a:p>
            <a:pPr algn="just">
              <a:lnSpc>
                <a:spcPct val="106000"/>
              </a:lnSpc>
              <a:spcAft>
                <a:spcPts val="800"/>
              </a:spcAft>
            </a:pPr>
            <a:r>
              <a:rPr lang="en-US" altLang="zh-CN" b="1" kern="100" dirty="0">
                <a:latin typeface="Calibri" panose="020F0502020204030204" pitchFamily="34" charset="0"/>
                <a:ea typeface="DengXian" panose="02010600030101010101" pitchFamily="2" charset="-122"/>
                <a:cs typeface="Times New Roman" panose="02020603050405020304" pitchFamily="18" charset="0"/>
              </a:rPr>
              <a:t>(</a:t>
            </a:r>
            <a:r>
              <a:rPr lang="zh-CN" altLang="zh-CN" b="1" kern="100" dirty="0">
                <a:latin typeface="Calibri" panose="020F0502020204030204" pitchFamily="34" charset="0"/>
                <a:ea typeface="DengXian" panose="02010600030101010101" pitchFamily="2" charset="-122"/>
                <a:cs typeface="Times New Roman" panose="02020603050405020304" pitchFamily="18" charset="0"/>
              </a:rPr>
              <a:t>基于批量训练和机器学习的电机健康状况适应性监测系统</a:t>
            </a:r>
            <a:r>
              <a:rPr lang="en-US" altLang="zh-CN" b="1" kern="100" dirty="0">
                <a:latin typeface="Calibri" panose="020F0502020204030204" pitchFamily="34" charset="0"/>
                <a:ea typeface="DengXian" panose="02010600030101010101" pitchFamily="2" charset="-122"/>
                <a:cs typeface="Times New Roman" panose="02020603050405020304" pitchFamily="18" charset="0"/>
              </a:rPr>
              <a:t>)</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a:p>
            <a:pPr>
              <a:lnSpc>
                <a:spcPct val="106000"/>
              </a:lnSpc>
            </a:pPr>
            <a:r>
              <a:rPr lang="en-US" altLang="zh-CN" kern="100" dirty="0">
                <a:latin typeface="Calibri" panose="020F0502020204030204" pitchFamily="34" charset="0"/>
                <a:ea typeface="DengXian" panose="02010600030101010101" pitchFamily="2" charset="-122"/>
                <a:cs typeface="Times New Roman" panose="02020603050405020304" pitchFamily="18" charset="0"/>
              </a:rPr>
              <a:t>Motor, as one of the most important equipment in various fields, plays an important role in today’s manufacturing. Effective motor health monitoring system can help fix the problem quickly or even detect the problem </a:t>
            </a:r>
            <a:r>
              <a:rPr lang="en-US" altLang="zh-CN" kern="100" dirty="0" err="1">
                <a:latin typeface="Calibri" panose="020F0502020204030204" pitchFamily="34" charset="0"/>
                <a:ea typeface="DengXian" panose="02010600030101010101" pitchFamily="2" charset="-122"/>
                <a:cs typeface="Times New Roman" panose="02020603050405020304" pitchFamily="18" charset="0"/>
              </a:rPr>
              <a:t>prognostically</a:t>
            </a:r>
            <a:r>
              <a:rPr lang="en-US" altLang="zh-CN" kern="100" dirty="0">
                <a:latin typeface="Calibri" panose="020F0502020204030204" pitchFamily="34" charset="0"/>
                <a:ea typeface="DengXian" panose="02010600030101010101" pitchFamily="2" charset="-122"/>
                <a:cs typeface="Times New Roman" panose="02020603050405020304" pitchFamily="18" charset="0"/>
              </a:rPr>
              <a:t> so that the production efficiency can be improved. A traditional data-driven approach is based on cloud training, </a:t>
            </a:r>
            <a:r>
              <a:rPr lang="en-US" altLang="zh-CN" kern="100" dirty="0" err="1">
                <a:latin typeface="Calibri" panose="020F0502020204030204" pitchFamily="34" charset="0"/>
                <a:ea typeface="DengXian" panose="02010600030101010101" pitchFamily="2" charset="-122"/>
                <a:cs typeface="Times New Roman" panose="02020603050405020304" pitchFamily="18" charset="0"/>
              </a:rPr>
              <a:t>ie</a:t>
            </a:r>
            <a:r>
              <a:rPr lang="en-US" altLang="zh-CN" kern="100" dirty="0">
                <a:latin typeface="Calibri" panose="020F0502020204030204" pitchFamily="34" charset="0"/>
                <a:ea typeface="DengXian" panose="02010600030101010101" pitchFamily="2" charset="-122"/>
                <a:cs typeface="Times New Roman" panose="02020603050405020304" pitchFamily="18" charset="0"/>
              </a:rPr>
              <a:t>.  transferring the data to the cloud and training the model on the cloud. However, that process is time-consuming and data may lose during that process. Moreover, traditional systems always adapt an “one-time” model, which means that the model will never change once the train finishes.</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a:p>
            <a:pPr>
              <a:lnSpc>
                <a:spcPct val="106000"/>
              </a:lnSpc>
            </a:pPr>
            <a:r>
              <a:rPr lang="en-US" altLang="zh-CN" kern="100" dirty="0">
                <a:latin typeface="Calibri" panose="020F0502020204030204" pitchFamily="34" charset="0"/>
                <a:ea typeface="DengXian" panose="02010600030101010101" pitchFamily="2" charset="-122"/>
                <a:cs typeface="Times New Roman" panose="02020603050405020304" pitchFamily="18" charset="0"/>
              </a:rPr>
              <a:t> </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a:p>
            <a:pPr>
              <a:lnSpc>
                <a:spcPct val="106000"/>
              </a:lnSpc>
            </a:pPr>
            <a:r>
              <a:rPr lang="en-US" altLang="zh-CN" kern="100" dirty="0">
                <a:latin typeface="Calibri" panose="020F0502020204030204" pitchFamily="34" charset="0"/>
                <a:ea typeface="DengXian" panose="02010600030101010101" pitchFamily="2" charset="-122"/>
                <a:cs typeface="Times New Roman" panose="02020603050405020304" pitchFamily="18" charset="0"/>
              </a:rPr>
              <a:t>Our monitoring system, based on edge batch training can solve the problem well. The train of model and detection of motor is place on the edge side, </a:t>
            </a:r>
            <a:r>
              <a:rPr lang="en-US" altLang="zh-CN" kern="100" dirty="0" err="1">
                <a:latin typeface="Calibri" panose="020F0502020204030204" pitchFamily="34" charset="0"/>
                <a:ea typeface="DengXian" panose="02010600030101010101" pitchFamily="2" charset="-122"/>
                <a:cs typeface="Times New Roman" panose="02020603050405020304" pitchFamily="18" charset="0"/>
              </a:rPr>
              <a:t>ie</a:t>
            </a:r>
            <a:r>
              <a:rPr lang="en-US" altLang="zh-CN" kern="100" dirty="0">
                <a:latin typeface="Calibri" panose="020F0502020204030204" pitchFamily="34" charset="0"/>
                <a:ea typeface="DengXian" panose="02010600030101010101" pitchFamily="2" charset="-122"/>
                <a:cs typeface="Times New Roman" panose="02020603050405020304" pitchFamily="18" charset="0"/>
              </a:rPr>
              <a:t>. the side of the source of data. That saves a lot of time and the probability of loss of data is reduced to great extents. What’s more, as batch training supports training the model by batches of data, it guarantees the adaptivity of the model. That is because the users can update the model by a new batch of data based on the latest motor condition.</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a:p>
            <a:pPr algn="just">
              <a:lnSpc>
                <a:spcPct val="106000"/>
              </a:lnSpc>
              <a:spcAft>
                <a:spcPts val="800"/>
              </a:spcAft>
            </a:pPr>
            <a:r>
              <a:rPr lang="en-US" altLang="zh-CN" b="1" kern="100" dirty="0">
                <a:latin typeface="Calibri" panose="020F0502020204030204" pitchFamily="34" charset="0"/>
                <a:ea typeface="DengXian" panose="02010600030101010101" pitchFamily="2" charset="-122"/>
                <a:cs typeface="Times New Roman" panose="02020603050405020304" pitchFamily="18" charset="0"/>
              </a:rPr>
              <a:t> </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367584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CCAA48-F07C-6F46-9AFC-197D5EBB4A02}"/>
              </a:ext>
            </a:extLst>
          </p:cNvPr>
          <p:cNvSpPr>
            <a:spLocks noGrp="1"/>
          </p:cNvSpPr>
          <p:nvPr>
            <p:ph type="title"/>
          </p:nvPr>
        </p:nvSpPr>
        <p:spPr>
          <a:xfrm>
            <a:off x="184592" y="330124"/>
            <a:ext cx="11820647" cy="1325563"/>
          </a:xfrm>
        </p:spPr>
        <p:txBody>
          <a:bodyPr>
            <a:normAutofit/>
          </a:bodyPr>
          <a:lstStyle/>
          <a:p>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The</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materials</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for</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expo</a:t>
            </a:r>
            <a:br>
              <a:rPr kumimoji="1" lang="en-US" altLang="zh-CN" dirty="0">
                <a:solidFill>
                  <a:schemeClr val="tx1">
                    <a:lumMod val="75000"/>
                    <a:lumOff val="25000"/>
                  </a:schemeClr>
                </a:solidFill>
                <a:latin typeface="Calibri" panose="020F0502020204030204" pitchFamily="34" charset="0"/>
                <a:cs typeface="Calibri" panose="020F0502020204030204" pitchFamily="34" charset="0"/>
              </a:rPr>
            </a:br>
            <a:endParaRPr kumimoji="1" lang="zh-CN" altLang="en-US" dirty="0">
              <a:solidFill>
                <a:schemeClr val="tx1">
                  <a:lumMod val="75000"/>
                  <a:lumOff val="25000"/>
                </a:schemeClr>
              </a:solidFill>
              <a:latin typeface="Calibri" panose="020F0502020204030204" pitchFamily="34" charset="0"/>
              <a:cs typeface="Calibri" panose="020F0502020204030204" pitchFamily="34" charset="0"/>
            </a:endParaRPr>
          </a:p>
        </p:txBody>
      </p:sp>
      <p:pic>
        <p:nvPicPr>
          <p:cNvPr id="6" name="图片 5">
            <a:extLst>
              <a:ext uri="{FF2B5EF4-FFF2-40B4-BE49-F238E27FC236}">
                <a16:creationId xmlns:a16="http://schemas.microsoft.com/office/drawing/2014/main" id="{7B6F0538-7635-2E40-A45A-AAC0A73334E9}"/>
              </a:ext>
            </a:extLst>
          </p:cNvPr>
          <p:cNvPicPr>
            <a:picLocks noChangeAspect="1"/>
          </p:cNvPicPr>
          <p:nvPr/>
        </p:nvPicPr>
        <p:blipFill>
          <a:blip r:embed="rId2"/>
          <a:stretch>
            <a:fillRect/>
          </a:stretch>
        </p:blipFill>
        <p:spPr>
          <a:xfrm>
            <a:off x="8948173" y="5912387"/>
            <a:ext cx="3057066" cy="640702"/>
          </a:xfrm>
          <a:prstGeom prst="rect">
            <a:avLst/>
          </a:prstGeom>
        </p:spPr>
      </p:pic>
      <p:sp>
        <p:nvSpPr>
          <p:cNvPr id="7" name="标题 1">
            <a:extLst>
              <a:ext uri="{FF2B5EF4-FFF2-40B4-BE49-F238E27FC236}">
                <a16:creationId xmlns:a16="http://schemas.microsoft.com/office/drawing/2014/main" id="{F37F5FB6-88D2-8143-83E1-2FA67E45808D}"/>
              </a:ext>
            </a:extLst>
          </p:cNvPr>
          <p:cNvSpPr txBox="1">
            <a:spLocks/>
          </p:cNvSpPr>
          <p:nvPr/>
        </p:nvSpPr>
        <p:spPr>
          <a:xfrm>
            <a:off x="837115" y="116974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200" dirty="0">
                <a:solidFill>
                  <a:schemeClr val="tx1">
                    <a:lumMod val="65000"/>
                    <a:lumOff val="35000"/>
                  </a:schemeClr>
                </a:solidFill>
                <a:latin typeface="Calibri" panose="020F0502020204030204" pitchFamily="34" charset="0"/>
                <a:cs typeface="Calibri" panose="020F0502020204030204" pitchFamily="34" charset="0"/>
              </a:rPr>
              <a:t> </a:t>
            </a:r>
          </a:p>
        </p:txBody>
      </p:sp>
      <p:sp>
        <p:nvSpPr>
          <p:cNvPr id="4" name="灯片编号占位符 3">
            <a:extLst>
              <a:ext uri="{FF2B5EF4-FFF2-40B4-BE49-F238E27FC236}">
                <a16:creationId xmlns:a16="http://schemas.microsoft.com/office/drawing/2014/main" id="{80DCCA9A-5752-2248-9492-D4AA9A08C3E9}"/>
              </a:ext>
            </a:extLst>
          </p:cNvPr>
          <p:cNvSpPr>
            <a:spLocks noGrp="1"/>
          </p:cNvSpPr>
          <p:nvPr>
            <p:ph type="sldNum" sz="quarter" idx="12"/>
          </p:nvPr>
        </p:nvSpPr>
        <p:spPr/>
        <p:txBody>
          <a:bodyPr/>
          <a:lstStyle/>
          <a:p>
            <a:fld id="{CF87809E-1059-EB48-92F2-C564BE1E106D}" type="slidenum">
              <a:rPr kumimoji="1" lang="zh-CN" altLang="en-US" smtClean="0"/>
              <a:t>4</a:t>
            </a:fld>
            <a:endParaRPr kumimoji="1" lang="zh-CN" altLang="en-US" dirty="0"/>
          </a:p>
        </p:txBody>
      </p:sp>
      <p:sp>
        <p:nvSpPr>
          <p:cNvPr id="5" name="矩形 4">
            <a:extLst>
              <a:ext uri="{FF2B5EF4-FFF2-40B4-BE49-F238E27FC236}">
                <a16:creationId xmlns:a16="http://schemas.microsoft.com/office/drawing/2014/main" id="{9211A86F-7849-CC42-8687-FAEEE60D3158}"/>
              </a:ext>
            </a:extLst>
          </p:cNvPr>
          <p:cNvSpPr/>
          <p:nvPr/>
        </p:nvSpPr>
        <p:spPr>
          <a:xfrm>
            <a:off x="795971" y="1223218"/>
            <a:ext cx="10556744" cy="1165897"/>
          </a:xfrm>
          <a:prstGeom prst="rect">
            <a:avLst/>
          </a:prstGeom>
        </p:spPr>
        <p:txBody>
          <a:bodyPr wrap="square">
            <a:spAutoFit/>
          </a:bodyPr>
          <a:lstStyle/>
          <a:p>
            <a:pPr algn="just">
              <a:lnSpc>
                <a:spcPct val="106000"/>
              </a:lnSpc>
              <a:spcAft>
                <a:spcPts val="800"/>
              </a:spcAft>
            </a:pPr>
            <a:r>
              <a:rPr lang="en-US" altLang="zh-CN" b="1" kern="100" dirty="0">
                <a:latin typeface="Calibri" panose="020F0502020204030204" pitchFamily="34" charset="0"/>
                <a:ea typeface="DengXian" panose="02010600030101010101" pitchFamily="2" charset="-122"/>
                <a:cs typeface="Times New Roman" panose="02020603050405020304" pitchFamily="18" charset="0"/>
              </a:rPr>
              <a:t>Team 17 Adaptive Motor Monitoring System Based on Machine Learning Batch Training</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a:p>
            <a:pPr algn="just">
              <a:lnSpc>
                <a:spcPct val="106000"/>
              </a:lnSpc>
              <a:spcAft>
                <a:spcPts val="800"/>
              </a:spcAft>
            </a:pPr>
            <a:r>
              <a:rPr lang="en-US" altLang="zh-CN" b="1" kern="100" dirty="0">
                <a:latin typeface="Calibri" panose="020F0502020204030204" pitchFamily="34" charset="0"/>
                <a:ea typeface="DengXian" panose="02010600030101010101" pitchFamily="2" charset="-122"/>
                <a:cs typeface="Times New Roman" panose="02020603050405020304" pitchFamily="18" charset="0"/>
              </a:rPr>
              <a:t>(</a:t>
            </a:r>
            <a:r>
              <a:rPr lang="zh-CN" altLang="zh-CN" b="1" kern="100" dirty="0">
                <a:latin typeface="Calibri" panose="020F0502020204030204" pitchFamily="34" charset="0"/>
                <a:ea typeface="DengXian" panose="02010600030101010101" pitchFamily="2" charset="-122"/>
                <a:cs typeface="Times New Roman" panose="02020603050405020304" pitchFamily="18" charset="0"/>
              </a:rPr>
              <a:t>基于批量训练和机器学习的电机健康状况适应性监测系统</a:t>
            </a:r>
            <a:r>
              <a:rPr lang="en-US" altLang="zh-CN" b="1" kern="100" dirty="0">
                <a:latin typeface="Calibri" panose="020F0502020204030204" pitchFamily="34" charset="0"/>
                <a:ea typeface="DengXian" panose="02010600030101010101" pitchFamily="2" charset="-122"/>
                <a:cs typeface="Times New Roman" panose="02020603050405020304" pitchFamily="18" charset="0"/>
              </a:rPr>
              <a:t>)</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a:p>
            <a:pPr algn="just">
              <a:lnSpc>
                <a:spcPct val="106000"/>
              </a:lnSpc>
              <a:spcAft>
                <a:spcPts val="800"/>
              </a:spcAft>
            </a:pPr>
            <a:r>
              <a:rPr lang="en-US" altLang="zh-CN" b="1" kern="100" dirty="0">
                <a:latin typeface="Calibri" panose="020F0502020204030204" pitchFamily="34" charset="0"/>
                <a:ea typeface="DengXian" panose="02010600030101010101" pitchFamily="2" charset="-122"/>
                <a:cs typeface="Times New Roman" panose="02020603050405020304" pitchFamily="18" charset="0"/>
              </a:rPr>
              <a:t> </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50DD36DB-40AB-9245-9F65-65EA5657F88B}"/>
              </a:ext>
            </a:extLst>
          </p:cNvPr>
          <p:cNvSpPr/>
          <p:nvPr/>
        </p:nvSpPr>
        <p:spPr>
          <a:xfrm>
            <a:off x="837115" y="2275499"/>
            <a:ext cx="8768862" cy="3412729"/>
          </a:xfrm>
          <a:prstGeom prst="rect">
            <a:avLst/>
          </a:prstGeom>
        </p:spPr>
        <p:txBody>
          <a:bodyPr wrap="square">
            <a:spAutoFit/>
          </a:bodyPr>
          <a:lstStyle/>
          <a:p>
            <a:pPr algn="just">
              <a:lnSpc>
                <a:spcPct val="106000"/>
              </a:lnSpc>
              <a:spcAft>
                <a:spcPts val="800"/>
              </a:spcAft>
            </a:pPr>
            <a:r>
              <a:rPr lang="zh-CN" altLang="zh-CN" kern="100" dirty="0">
                <a:latin typeface="Calibri" panose="020F0502020204030204" pitchFamily="34" charset="0"/>
                <a:ea typeface="DengXian" panose="02010600030101010101" pitchFamily="2" charset="-122"/>
                <a:cs typeface="Times New Roman" panose="02020603050405020304" pitchFamily="18" charset="0"/>
              </a:rPr>
              <a:t>电机，作为许多领域的重要器件，在工业生产，制造中起着重要的作用。有效的电机健康状况监测系统能够帮助及时排除故障甚至是预防性监测故障，从而提高生产效率。传统的数据驱动型电机健康状况监测系统通常使用云端训练，即数据传送至云端再训练模型。然而，此数据传输过程中需要花费大量时间，同时在此过程中数据很有可能产生丢失。 此外，传统系统通常使用同“一次性”训练模型。这意味着模型一旦训练完成，将永远不再更改。这样的模型很显然缺乏适应性。</a:t>
            </a:r>
            <a:r>
              <a:rPr lang="en-US" altLang="zh-CN" kern="100" dirty="0">
                <a:latin typeface="Calibri" panose="020F0502020204030204" pitchFamily="34" charset="0"/>
                <a:ea typeface="DengXian" panose="02010600030101010101" pitchFamily="2" charset="-122"/>
                <a:cs typeface="Times New Roman" panose="02020603050405020304" pitchFamily="18" charset="0"/>
              </a:rPr>
              <a:t> </a:t>
            </a:r>
            <a:endParaRPr lang="zh-CN" altLang="zh-CN" kern="100" dirty="0">
              <a:latin typeface="Calibri" panose="020F0502020204030204" pitchFamily="34" charset="0"/>
              <a:ea typeface="DengXian" panose="02010600030101010101" pitchFamily="2" charset="-122"/>
              <a:cs typeface="Times New Roman" panose="02020603050405020304" pitchFamily="18" charset="0"/>
            </a:endParaRPr>
          </a:p>
          <a:p>
            <a:pPr algn="just">
              <a:lnSpc>
                <a:spcPct val="106000"/>
              </a:lnSpc>
              <a:spcAft>
                <a:spcPts val="800"/>
              </a:spcAft>
            </a:pPr>
            <a:r>
              <a:rPr lang="zh-CN" altLang="zh-CN" kern="100" dirty="0">
                <a:latin typeface="Calibri" panose="020F0502020204030204" pitchFamily="34" charset="0"/>
                <a:ea typeface="DengXian" panose="02010600030101010101" pitchFamily="2" charset="-122"/>
                <a:cs typeface="Times New Roman" panose="02020603050405020304" pitchFamily="18" charset="0"/>
              </a:rPr>
              <a:t>我们的监测系统，基于边缘端的批量训练，能够很好解决这一问题。模型的训练以及电机状态的监测环节被放在了靠近电机，即数据源头一侧。这大大节约了传统云计算传输数据所需的时间以及降低了数据丢失的可能性。同时，批量训练支持训练模型的过程中，数据批量处理。这意味着用户可以所示根据新的电机状况，即新数据，对于原有模型进行更新，确保模型的适应性。</a:t>
            </a:r>
          </a:p>
        </p:txBody>
      </p:sp>
    </p:spTree>
    <p:extLst>
      <p:ext uri="{BB962C8B-B14F-4D97-AF65-F5344CB8AC3E}">
        <p14:creationId xmlns:p14="http://schemas.microsoft.com/office/powerpoint/2010/main" val="602204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CCAA48-F07C-6F46-9AFC-197D5EBB4A02}"/>
              </a:ext>
            </a:extLst>
          </p:cNvPr>
          <p:cNvSpPr>
            <a:spLocks noGrp="1"/>
          </p:cNvSpPr>
          <p:nvPr>
            <p:ph type="title"/>
          </p:nvPr>
        </p:nvSpPr>
        <p:spPr>
          <a:xfrm>
            <a:off x="184592" y="330124"/>
            <a:ext cx="11820647" cy="1325563"/>
          </a:xfrm>
        </p:spPr>
        <p:txBody>
          <a:bodyPr>
            <a:normAutofit/>
          </a:bodyPr>
          <a:lstStyle/>
          <a:p>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Current</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Result</a:t>
            </a:r>
            <a:br>
              <a:rPr kumimoji="1" lang="en-US" altLang="zh-CN" dirty="0">
                <a:solidFill>
                  <a:schemeClr val="tx1">
                    <a:lumMod val="75000"/>
                    <a:lumOff val="25000"/>
                  </a:schemeClr>
                </a:solidFill>
                <a:latin typeface="Calibri" panose="020F0502020204030204" pitchFamily="34" charset="0"/>
                <a:cs typeface="Calibri" panose="020F0502020204030204" pitchFamily="34" charset="0"/>
              </a:rPr>
            </a:br>
            <a:endParaRPr kumimoji="1" lang="zh-CN" altLang="en-US" dirty="0">
              <a:solidFill>
                <a:schemeClr val="tx1">
                  <a:lumMod val="75000"/>
                  <a:lumOff val="25000"/>
                </a:schemeClr>
              </a:solidFill>
              <a:latin typeface="Calibri" panose="020F0502020204030204" pitchFamily="34" charset="0"/>
              <a:cs typeface="Calibri" panose="020F0502020204030204" pitchFamily="34" charset="0"/>
            </a:endParaRPr>
          </a:p>
        </p:txBody>
      </p:sp>
      <p:pic>
        <p:nvPicPr>
          <p:cNvPr id="6" name="图片 5">
            <a:extLst>
              <a:ext uri="{FF2B5EF4-FFF2-40B4-BE49-F238E27FC236}">
                <a16:creationId xmlns:a16="http://schemas.microsoft.com/office/drawing/2014/main" id="{7B6F0538-7635-2E40-A45A-AAC0A73334E9}"/>
              </a:ext>
            </a:extLst>
          </p:cNvPr>
          <p:cNvPicPr>
            <a:picLocks noChangeAspect="1"/>
          </p:cNvPicPr>
          <p:nvPr/>
        </p:nvPicPr>
        <p:blipFill>
          <a:blip r:embed="rId2"/>
          <a:stretch>
            <a:fillRect/>
          </a:stretch>
        </p:blipFill>
        <p:spPr>
          <a:xfrm>
            <a:off x="8948173" y="5912387"/>
            <a:ext cx="3057066" cy="640702"/>
          </a:xfrm>
          <a:prstGeom prst="rect">
            <a:avLst/>
          </a:prstGeom>
        </p:spPr>
      </p:pic>
      <p:sp>
        <p:nvSpPr>
          <p:cNvPr id="7" name="标题 1">
            <a:extLst>
              <a:ext uri="{FF2B5EF4-FFF2-40B4-BE49-F238E27FC236}">
                <a16:creationId xmlns:a16="http://schemas.microsoft.com/office/drawing/2014/main" id="{F37F5FB6-88D2-8143-83E1-2FA67E45808D}"/>
              </a:ext>
            </a:extLst>
          </p:cNvPr>
          <p:cNvSpPr txBox="1">
            <a:spLocks/>
          </p:cNvSpPr>
          <p:nvPr/>
        </p:nvSpPr>
        <p:spPr>
          <a:xfrm>
            <a:off x="837115" y="116974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200" dirty="0">
                <a:solidFill>
                  <a:schemeClr val="tx1">
                    <a:lumMod val="65000"/>
                    <a:lumOff val="35000"/>
                  </a:schemeClr>
                </a:solidFill>
                <a:latin typeface="Calibri" panose="020F0502020204030204" pitchFamily="34" charset="0"/>
                <a:cs typeface="Calibri" panose="020F0502020204030204" pitchFamily="34" charset="0"/>
              </a:rPr>
              <a:t> </a:t>
            </a:r>
          </a:p>
        </p:txBody>
      </p:sp>
      <p:sp>
        <p:nvSpPr>
          <p:cNvPr id="4" name="灯片编号占位符 3">
            <a:extLst>
              <a:ext uri="{FF2B5EF4-FFF2-40B4-BE49-F238E27FC236}">
                <a16:creationId xmlns:a16="http://schemas.microsoft.com/office/drawing/2014/main" id="{80DCCA9A-5752-2248-9492-D4AA9A08C3E9}"/>
              </a:ext>
            </a:extLst>
          </p:cNvPr>
          <p:cNvSpPr>
            <a:spLocks noGrp="1"/>
          </p:cNvSpPr>
          <p:nvPr>
            <p:ph type="sldNum" sz="quarter" idx="12"/>
          </p:nvPr>
        </p:nvSpPr>
        <p:spPr/>
        <p:txBody>
          <a:bodyPr/>
          <a:lstStyle/>
          <a:p>
            <a:fld id="{CF87809E-1059-EB48-92F2-C564BE1E106D}" type="slidenum">
              <a:rPr kumimoji="1" lang="zh-CN" altLang="en-US" smtClean="0"/>
              <a:t>5</a:t>
            </a:fld>
            <a:endParaRPr kumimoji="1" lang="zh-CN" altLang="en-US"/>
          </a:p>
        </p:txBody>
      </p:sp>
      <p:pic>
        <p:nvPicPr>
          <p:cNvPr id="5" name="图片 4">
            <a:extLst>
              <a:ext uri="{FF2B5EF4-FFF2-40B4-BE49-F238E27FC236}">
                <a16:creationId xmlns:a16="http://schemas.microsoft.com/office/drawing/2014/main" id="{95BE7B9E-C6AA-4E4C-B630-E1EBC3D16DE8}"/>
              </a:ext>
            </a:extLst>
          </p:cNvPr>
          <p:cNvPicPr>
            <a:picLocks noChangeAspect="1"/>
          </p:cNvPicPr>
          <p:nvPr/>
        </p:nvPicPr>
        <p:blipFill>
          <a:blip r:embed="rId3"/>
          <a:stretch>
            <a:fillRect/>
          </a:stretch>
        </p:blipFill>
        <p:spPr>
          <a:xfrm>
            <a:off x="1858107" y="1940437"/>
            <a:ext cx="7455877" cy="4193931"/>
          </a:xfrm>
          <a:prstGeom prst="rect">
            <a:avLst/>
          </a:prstGeom>
        </p:spPr>
      </p:pic>
      <p:sp>
        <p:nvSpPr>
          <p:cNvPr id="14" name="矩形 13">
            <a:extLst>
              <a:ext uri="{FF2B5EF4-FFF2-40B4-BE49-F238E27FC236}">
                <a16:creationId xmlns:a16="http://schemas.microsoft.com/office/drawing/2014/main" id="{10DE06AF-231A-684E-881D-1B65E370CEFD}"/>
              </a:ext>
            </a:extLst>
          </p:cNvPr>
          <p:cNvSpPr/>
          <p:nvPr/>
        </p:nvSpPr>
        <p:spPr>
          <a:xfrm>
            <a:off x="1905000" y="2655232"/>
            <a:ext cx="3681046" cy="2270556"/>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 name="直线箭头连接符 15">
            <a:extLst>
              <a:ext uri="{FF2B5EF4-FFF2-40B4-BE49-F238E27FC236}">
                <a16:creationId xmlns:a16="http://schemas.microsoft.com/office/drawing/2014/main" id="{60504466-BD2F-AA4E-AED2-AF9D3B30CD8B}"/>
              </a:ext>
            </a:extLst>
          </p:cNvPr>
          <p:cNvCxnSpPr/>
          <p:nvPr/>
        </p:nvCxnSpPr>
        <p:spPr>
          <a:xfrm flipH="1">
            <a:off x="3681046" y="4512808"/>
            <a:ext cx="128954" cy="1809309"/>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044A8E94-8D00-3945-A43D-693F5C2FA487}"/>
              </a:ext>
            </a:extLst>
          </p:cNvPr>
          <p:cNvSpPr/>
          <p:nvPr/>
        </p:nvSpPr>
        <p:spPr>
          <a:xfrm>
            <a:off x="6076677" y="2284572"/>
            <a:ext cx="3681046" cy="2270556"/>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框 17">
            <a:extLst>
              <a:ext uri="{FF2B5EF4-FFF2-40B4-BE49-F238E27FC236}">
                <a16:creationId xmlns:a16="http://schemas.microsoft.com/office/drawing/2014/main" id="{DDF3C7EB-3A5E-4842-935A-91E7A2132F64}"/>
              </a:ext>
            </a:extLst>
          </p:cNvPr>
          <p:cNvSpPr txBox="1"/>
          <p:nvPr/>
        </p:nvSpPr>
        <p:spPr>
          <a:xfrm>
            <a:off x="2914918" y="6356350"/>
            <a:ext cx="2309446" cy="369332"/>
          </a:xfrm>
          <a:prstGeom prst="rect">
            <a:avLst/>
          </a:prstGeom>
          <a:noFill/>
        </p:spPr>
        <p:txBody>
          <a:bodyPr wrap="square" rtlCol="0">
            <a:spAutoFit/>
          </a:bodyPr>
          <a:lstStyle/>
          <a:p>
            <a:r>
              <a:rPr kumimoji="1" lang="en-US" altLang="zh-CN" b="1" dirty="0"/>
              <a:t>Signal</a:t>
            </a:r>
            <a:r>
              <a:rPr kumimoji="1" lang="zh-CN" altLang="en-US" b="1" dirty="0"/>
              <a:t> </a:t>
            </a:r>
            <a:r>
              <a:rPr kumimoji="1" lang="en-US" altLang="zh-CN" b="1" dirty="0"/>
              <a:t>source</a:t>
            </a:r>
            <a:endParaRPr kumimoji="1" lang="zh-CN" altLang="en-US" b="1" dirty="0"/>
          </a:p>
        </p:txBody>
      </p:sp>
      <p:sp>
        <p:nvSpPr>
          <p:cNvPr id="19" name="文本框 18">
            <a:extLst>
              <a:ext uri="{FF2B5EF4-FFF2-40B4-BE49-F238E27FC236}">
                <a16:creationId xmlns:a16="http://schemas.microsoft.com/office/drawing/2014/main" id="{FB7436FD-FE2C-384A-AE16-BEC204B6564C}"/>
              </a:ext>
            </a:extLst>
          </p:cNvPr>
          <p:cNvSpPr txBox="1"/>
          <p:nvPr/>
        </p:nvSpPr>
        <p:spPr>
          <a:xfrm>
            <a:off x="10083984" y="2800244"/>
            <a:ext cx="2309446" cy="369332"/>
          </a:xfrm>
          <a:prstGeom prst="rect">
            <a:avLst/>
          </a:prstGeom>
          <a:noFill/>
        </p:spPr>
        <p:txBody>
          <a:bodyPr wrap="square" rtlCol="0">
            <a:spAutoFit/>
          </a:bodyPr>
          <a:lstStyle/>
          <a:p>
            <a:r>
              <a:rPr kumimoji="1" lang="en-US" altLang="zh-CN" b="1" dirty="0"/>
              <a:t>Raspberry</a:t>
            </a:r>
            <a:r>
              <a:rPr kumimoji="1" lang="zh-CN" altLang="en-US" b="1" dirty="0"/>
              <a:t> </a:t>
            </a:r>
            <a:r>
              <a:rPr kumimoji="1" lang="en-US" altLang="zh-CN" b="1" dirty="0"/>
              <a:t>Pi</a:t>
            </a:r>
            <a:endParaRPr kumimoji="1" lang="zh-CN" altLang="en-US" b="1" dirty="0"/>
          </a:p>
        </p:txBody>
      </p:sp>
      <p:sp>
        <p:nvSpPr>
          <p:cNvPr id="20" name="内容占位符 2">
            <a:extLst>
              <a:ext uri="{FF2B5EF4-FFF2-40B4-BE49-F238E27FC236}">
                <a16:creationId xmlns:a16="http://schemas.microsoft.com/office/drawing/2014/main" id="{990EBFC1-9EB3-FF4C-A6AB-FEF3748DDB41}"/>
              </a:ext>
            </a:extLst>
          </p:cNvPr>
          <p:cNvSpPr txBox="1">
            <a:spLocks/>
          </p:cNvSpPr>
          <p:nvPr/>
        </p:nvSpPr>
        <p:spPr>
          <a:xfrm>
            <a:off x="837115" y="99290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dirty="0"/>
              <a:t>  </a:t>
            </a:r>
            <a:r>
              <a:rPr lang="en-US" altLang="zh-CN" dirty="0"/>
              <a:t>-</a:t>
            </a:r>
            <a:r>
              <a:rPr lang="zh-CN" altLang="en-US" dirty="0"/>
              <a:t> </a:t>
            </a:r>
            <a:r>
              <a:rPr lang="en-US" altLang="zh-CN" b="1" dirty="0"/>
              <a:t>Hardware</a:t>
            </a:r>
          </a:p>
          <a:p>
            <a:pPr>
              <a:lnSpc>
                <a:spcPct val="150000"/>
              </a:lnSpc>
            </a:pPr>
            <a:endParaRPr lang="en" altLang="zh-CN" dirty="0"/>
          </a:p>
          <a:p>
            <a:pPr>
              <a:lnSpc>
                <a:spcPct val="150000"/>
              </a:lnSpc>
            </a:pPr>
            <a:endParaRPr lang="zh-CN" altLang="en-US" i="1" dirty="0">
              <a:solidFill>
                <a:schemeClr val="tx1">
                  <a:lumMod val="65000"/>
                  <a:lumOff val="35000"/>
                </a:schemeClr>
              </a:solidFill>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164693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C781FA8-E0A9-6F45-8C44-2D045A169E93}"/>
              </a:ext>
            </a:extLst>
          </p:cNvPr>
          <p:cNvSpPr>
            <a:spLocks noGrp="1"/>
          </p:cNvSpPr>
          <p:nvPr>
            <p:ph type="sldNum" sz="quarter" idx="12"/>
          </p:nvPr>
        </p:nvSpPr>
        <p:spPr/>
        <p:txBody>
          <a:bodyPr/>
          <a:lstStyle/>
          <a:p>
            <a:fld id="{CF87809E-1059-EB48-92F2-C564BE1E106D}" type="slidenum">
              <a:rPr kumimoji="1" lang="zh-CN" altLang="en-US" smtClean="0"/>
              <a:t>6</a:t>
            </a:fld>
            <a:endParaRPr kumimoji="1" lang="zh-CN" altLang="en-US"/>
          </a:p>
        </p:txBody>
      </p:sp>
      <p:pic>
        <p:nvPicPr>
          <p:cNvPr id="5" name="图片 4">
            <a:extLst>
              <a:ext uri="{FF2B5EF4-FFF2-40B4-BE49-F238E27FC236}">
                <a16:creationId xmlns:a16="http://schemas.microsoft.com/office/drawing/2014/main" id="{A1E8EA63-E4C4-5546-AD5A-92CE906373DC}"/>
              </a:ext>
            </a:extLst>
          </p:cNvPr>
          <p:cNvPicPr>
            <a:picLocks noChangeAspect="1"/>
          </p:cNvPicPr>
          <p:nvPr/>
        </p:nvPicPr>
        <p:blipFill>
          <a:blip r:embed="rId2"/>
          <a:stretch>
            <a:fillRect/>
          </a:stretch>
        </p:blipFill>
        <p:spPr>
          <a:xfrm>
            <a:off x="808893" y="1688124"/>
            <a:ext cx="8053753" cy="4530236"/>
          </a:xfrm>
          <a:prstGeom prst="rect">
            <a:avLst/>
          </a:prstGeom>
        </p:spPr>
      </p:pic>
      <p:sp>
        <p:nvSpPr>
          <p:cNvPr id="6" name="标题 1">
            <a:extLst>
              <a:ext uri="{FF2B5EF4-FFF2-40B4-BE49-F238E27FC236}">
                <a16:creationId xmlns:a16="http://schemas.microsoft.com/office/drawing/2014/main" id="{C61C55F9-74D7-E847-BFF9-4FDA7F8CA933}"/>
              </a:ext>
            </a:extLst>
          </p:cNvPr>
          <p:cNvSpPr>
            <a:spLocks noGrp="1"/>
          </p:cNvSpPr>
          <p:nvPr>
            <p:ph type="title"/>
          </p:nvPr>
        </p:nvSpPr>
        <p:spPr>
          <a:xfrm>
            <a:off x="723854" y="505970"/>
            <a:ext cx="11820647" cy="1325563"/>
          </a:xfrm>
        </p:spPr>
        <p:txBody>
          <a:bodyPr>
            <a:normAutofit/>
          </a:bodyPr>
          <a:lstStyle/>
          <a:p>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Collecting</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data</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from</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the</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signal</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source</a:t>
            </a:r>
            <a:br>
              <a:rPr kumimoji="1" lang="en-US" altLang="zh-CN" dirty="0">
                <a:solidFill>
                  <a:schemeClr val="tx1">
                    <a:lumMod val="75000"/>
                    <a:lumOff val="25000"/>
                  </a:schemeClr>
                </a:solidFill>
                <a:latin typeface="Calibri" panose="020F0502020204030204" pitchFamily="34" charset="0"/>
                <a:cs typeface="Calibri" panose="020F0502020204030204" pitchFamily="34" charset="0"/>
              </a:rPr>
            </a:br>
            <a:endParaRPr kumimoji="1" lang="zh-CN" altLang="en-US" dirty="0">
              <a:solidFill>
                <a:schemeClr val="tx1">
                  <a:lumMod val="75000"/>
                  <a:lumOff val="2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03187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CCAA48-F07C-6F46-9AFC-197D5EBB4A02}"/>
              </a:ext>
            </a:extLst>
          </p:cNvPr>
          <p:cNvSpPr>
            <a:spLocks noGrp="1"/>
          </p:cNvSpPr>
          <p:nvPr>
            <p:ph type="title"/>
          </p:nvPr>
        </p:nvSpPr>
        <p:spPr>
          <a:xfrm>
            <a:off x="184592" y="330124"/>
            <a:ext cx="11820647" cy="1325563"/>
          </a:xfrm>
        </p:spPr>
        <p:txBody>
          <a:bodyPr>
            <a:normAutofit/>
          </a:bodyPr>
          <a:lstStyle/>
          <a:p>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Current</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Result</a:t>
            </a:r>
            <a:br>
              <a:rPr kumimoji="1" lang="en-US" altLang="zh-CN" dirty="0">
                <a:solidFill>
                  <a:schemeClr val="tx1">
                    <a:lumMod val="75000"/>
                    <a:lumOff val="25000"/>
                  </a:schemeClr>
                </a:solidFill>
                <a:latin typeface="Calibri" panose="020F0502020204030204" pitchFamily="34" charset="0"/>
                <a:cs typeface="Calibri" panose="020F0502020204030204" pitchFamily="34" charset="0"/>
              </a:rPr>
            </a:br>
            <a:endParaRPr kumimoji="1" lang="zh-CN" altLang="en-US" dirty="0">
              <a:solidFill>
                <a:schemeClr val="tx1">
                  <a:lumMod val="75000"/>
                  <a:lumOff val="25000"/>
                </a:schemeClr>
              </a:solidFill>
              <a:latin typeface="Calibri" panose="020F0502020204030204" pitchFamily="34" charset="0"/>
              <a:cs typeface="Calibri" panose="020F0502020204030204" pitchFamily="34" charset="0"/>
            </a:endParaRPr>
          </a:p>
        </p:txBody>
      </p:sp>
      <p:pic>
        <p:nvPicPr>
          <p:cNvPr id="6" name="图片 5">
            <a:extLst>
              <a:ext uri="{FF2B5EF4-FFF2-40B4-BE49-F238E27FC236}">
                <a16:creationId xmlns:a16="http://schemas.microsoft.com/office/drawing/2014/main" id="{7B6F0538-7635-2E40-A45A-AAC0A73334E9}"/>
              </a:ext>
            </a:extLst>
          </p:cNvPr>
          <p:cNvPicPr>
            <a:picLocks noChangeAspect="1"/>
          </p:cNvPicPr>
          <p:nvPr/>
        </p:nvPicPr>
        <p:blipFill>
          <a:blip r:embed="rId2"/>
          <a:stretch>
            <a:fillRect/>
          </a:stretch>
        </p:blipFill>
        <p:spPr>
          <a:xfrm>
            <a:off x="8948173" y="5912387"/>
            <a:ext cx="3057066" cy="640702"/>
          </a:xfrm>
          <a:prstGeom prst="rect">
            <a:avLst/>
          </a:prstGeom>
        </p:spPr>
      </p:pic>
      <p:sp>
        <p:nvSpPr>
          <p:cNvPr id="7" name="标题 1">
            <a:extLst>
              <a:ext uri="{FF2B5EF4-FFF2-40B4-BE49-F238E27FC236}">
                <a16:creationId xmlns:a16="http://schemas.microsoft.com/office/drawing/2014/main" id="{F37F5FB6-88D2-8143-83E1-2FA67E45808D}"/>
              </a:ext>
            </a:extLst>
          </p:cNvPr>
          <p:cNvSpPr txBox="1">
            <a:spLocks/>
          </p:cNvSpPr>
          <p:nvPr/>
        </p:nvSpPr>
        <p:spPr>
          <a:xfrm>
            <a:off x="837115" y="116974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200" dirty="0">
                <a:solidFill>
                  <a:schemeClr val="tx1">
                    <a:lumMod val="65000"/>
                    <a:lumOff val="35000"/>
                  </a:schemeClr>
                </a:solidFill>
                <a:latin typeface="Calibri" panose="020F0502020204030204" pitchFamily="34" charset="0"/>
                <a:cs typeface="Calibri" panose="020F0502020204030204" pitchFamily="34" charset="0"/>
              </a:rPr>
              <a:t> </a:t>
            </a:r>
          </a:p>
        </p:txBody>
      </p:sp>
      <p:sp>
        <p:nvSpPr>
          <p:cNvPr id="4" name="灯片编号占位符 3">
            <a:extLst>
              <a:ext uri="{FF2B5EF4-FFF2-40B4-BE49-F238E27FC236}">
                <a16:creationId xmlns:a16="http://schemas.microsoft.com/office/drawing/2014/main" id="{80DCCA9A-5752-2248-9492-D4AA9A08C3E9}"/>
              </a:ext>
            </a:extLst>
          </p:cNvPr>
          <p:cNvSpPr>
            <a:spLocks noGrp="1"/>
          </p:cNvSpPr>
          <p:nvPr>
            <p:ph type="sldNum" sz="quarter" idx="12"/>
          </p:nvPr>
        </p:nvSpPr>
        <p:spPr/>
        <p:txBody>
          <a:bodyPr/>
          <a:lstStyle/>
          <a:p>
            <a:fld id="{CF87809E-1059-EB48-92F2-C564BE1E106D}" type="slidenum">
              <a:rPr kumimoji="1" lang="zh-CN" altLang="en-US" smtClean="0"/>
              <a:t>7</a:t>
            </a:fld>
            <a:endParaRPr kumimoji="1" lang="zh-CN" altLang="en-US"/>
          </a:p>
        </p:txBody>
      </p:sp>
      <p:sp>
        <p:nvSpPr>
          <p:cNvPr id="20" name="内容占位符 2">
            <a:extLst>
              <a:ext uri="{FF2B5EF4-FFF2-40B4-BE49-F238E27FC236}">
                <a16:creationId xmlns:a16="http://schemas.microsoft.com/office/drawing/2014/main" id="{990EBFC1-9EB3-FF4C-A6AB-FEF3748DDB41}"/>
              </a:ext>
            </a:extLst>
          </p:cNvPr>
          <p:cNvSpPr txBox="1">
            <a:spLocks/>
          </p:cNvSpPr>
          <p:nvPr/>
        </p:nvSpPr>
        <p:spPr>
          <a:xfrm>
            <a:off x="837115" y="99290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dirty="0"/>
              <a:t>  </a:t>
            </a:r>
            <a:r>
              <a:rPr lang="en-US" altLang="zh-CN" dirty="0"/>
              <a:t>-</a:t>
            </a:r>
            <a:r>
              <a:rPr lang="zh-CN" altLang="en-US" dirty="0"/>
              <a:t> </a:t>
            </a:r>
            <a:r>
              <a:rPr lang="en-US" altLang="zh-CN" b="1" dirty="0"/>
              <a:t>Demo</a:t>
            </a:r>
            <a:r>
              <a:rPr lang="zh-CN" altLang="en-US" b="1" dirty="0"/>
              <a:t> </a:t>
            </a:r>
            <a:r>
              <a:rPr lang="en-US" altLang="zh-CN" b="1" dirty="0"/>
              <a:t>Interface</a:t>
            </a:r>
          </a:p>
        </p:txBody>
      </p:sp>
      <p:pic>
        <p:nvPicPr>
          <p:cNvPr id="8" name="图片 7">
            <a:extLst>
              <a:ext uri="{FF2B5EF4-FFF2-40B4-BE49-F238E27FC236}">
                <a16:creationId xmlns:a16="http://schemas.microsoft.com/office/drawing/2014/main" id="{DBC256A0-E373-DD4C-9D22-D31F4085B7EE}"/>
              </a:ext>
            </a:extLst>
          </p:cNvPr>
          <p:cNvPicPr>
            <a:picLocks noChangeAspect="1"/>
          </p:cNvPicPr>
          <p:nvPr/>
        </p:nvPicPr>
        <p:blipFill>
          <a:blip r:embed="rId3"/>
          <a:stretch>
            <a:fillRect/>
          </a:stretch>
        </p:blipFill>
        <p:spPr>
          <a:xfrm>
            <a:off x="18750" y="1832521"/>
            <a:ext cx="7773485" cy="4851633"/>
          </a:xfrm>
          <a:prstGeom prst="rect">
            <a:avLst/>
          </a:prstGeom>
        </p:spPr>
      </p:pic>
      <p:sp>
        <p:nvSpPr>
          <p:cNvPr id="15" name="矩形 14">
            <a:extLst>
              <a:ext uri="{FF2B5EF4-FFF2-40B4-BE49-F238E27FC236}">
                <a16:creationId xmlns:a16="http://schemas.microsoft.com/office/drawing/2014/main" id="{BFDD0478-66C7-FD48-86B7-3B8383BCD962}"/>
              </a:ext>
            </a:extLst>
          </p:cNvPr>
          <p:cNvSpPr/>
          <p:nvPr/>
        </p:nvSpPr>
        <p:spPr>
          <a:xfrm>
            <a:off x="1762584" y="2579077"/>
            <a:ext cx="3008707" cy="1611911"/>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矩形 20">
            <a:extLst>
              <a:ext uri="{FF2B5EF4-FFF2-40B4-BE49-F238E27FC236}">
                <a16:creationId xmlns:a16="http://schemas.microsoft.com/office/drawing/2014/main" id="{036DC0E0-8493-F74E-BFC7-0E26278BADEE}"/>
              </a:ext>
            </a:extLst>
          </p:cNvPr>
          <p:cNvSpPr/>
          <p:nvPr/>
        </p:nvSpPr>
        <p:spPr>
          <a:xfrm>
            <a:off x="5095670" y="2579077"/>
            <a:ext cx="2372185" cy="1558193"/>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矩形 21">
            <a:extLst>
              <a:ext uri="{FF2B5EF4-FFF2-40B4-BE49-F238E27FC236}">
                <a16:creationId xmlns:a16="http://schemas.microsoft.com/office/drawing/2014/main" id="{C8EF5121-8DED-DF46-9C5B-BD57D672D6F0}"/>
              </a:ext>
            </a:extLst>
          </p:cNvPr>
          <p:cNvSpPr/>
          <p:nvPr/>
        </p:nvSpPr>
        <p:spPr>
          <a:xfrm>
            <a:off x="1762584" y="4367821"/>
            <a:ext cx="5552616" cy="154456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文本框 22">
            <a:extLst>
              <a:ext uri="{FF2B5EF4-FFF2-40B4-BE49-F238E27FC236}">
                <a16:creationId xmlns:a16="http://schemas.microsoft.com/office/drawing/2014/main" id="{E3FF9FCB-1170-9C4E-BF97-A99AA2526777}"/>
              </a:ext>
            </a:extLst>
          </p:cNvPr>
          <p:cNvSpPr txBox="1"/>
          <p:nvPr/>
        </p:nvSpPr>
        <p:spPr>
          <a:xfrm>
            <a:off x="7679150" y="2939266"/>
            <a:ext cx="2538046" cy="646331"/>
          </a:xfrm>
          <a:prstGeom prst="rect">
            <a:avLst/>
          </a:prstGeom>
          <a:noFill/>
        </p:spPr>
        <p:txBody>
          <a:bodyPr wrap="square" rtlCol="0">
            <a:spAutoFit/>
          </a:bodyPr>
          <a:lstStyle/>
          <a:p>
            <a:r>
              <a:rPr kumimoji="1" lang="en-US" altLang="zh-CN" b="1" dirty="0"/>
              <a:t>Health</a:t>
            </a:r>
            <a:r>
              <a:rPr kumimoji="1" lang="zh-CN" altLang="en-US" b="1" dirty="0"/>
              <a:t> </a:t>
            </a:r>
            <a:r>
              <a:rPr kumimoji="1" lang="en-US" altLang="zh-CN" b="1" dirty="0"/>
              <a:t>Score</a:t>
            </a:r>
            <a:r>
              <a:rPr kumimoji="1" lang="zh-CN" altLang="en-US" b="1" dirty="0"/>
              <a:t> </a:t>
            </a:r>
            <a:r>
              <a:rPr kumimoji="1" lang="en-US" altLang="zh-CN" b="1" dirty="0"/>
              <a:t>of</a:t>
            </a:r>
            <a:r>
              <a:rPr kumimoji="1" lang="zh-CN" altLang="en-US" b="1" dirty="0"/>
              <a:t> </a:t>
            </a:r>
            <a:r>
              <a:rPr kumimoji="1" lang="en-US" altLang="zh-CN" b="1" dirty="0"/>
              <a:t>the</a:t>
            </a:r>
            <a:r>
              <a:rPr kumimoji="1" lang="zh-CN" altLang="en-US" b="1" dirty="0"/>
              <a:t> </a:t>
            </a:r>
            <a:r>
              <a:rPr kumimoji="1" lang="en-US" altLang="zh-CN" b="1" dirty="0"/>
              <a:t>motor</a:t>
            </a:r>
            <a:endParaRPr kumimoji="1" lang="zh-CN" altLang="en-US" b="1" dirty="0"/>
          </a:p>
        </p:txBody>
      </p:sp>
      <p:sp>
        <p:nvSpPr>
          <p:cNvPr id="24" name="文本框 23">
            <a:extLst>
              <a:ext uri="{FF2B5EF4-FFF2-40B4-BE49-F238E27FC236}">
                <a16:creationId xmlns:a16="http://schemas.microsoft.com/office/drawing/2014/main" id="{7AB016BD-642B-6F42-857E-6298834AC0FB}"/>
              </a:ext>
            </a:extLst>
          </p:cNvPr>
          <p:cNvSpPr txBox="1"/>
          <p:nvPr/>
        </p:nvSpPr>
        <p:spPr>
          <a:xfrm>
            <a:off x="7792235" y="4649967"/>
            <a:ext cx="3080212" cy="1200329"/>
          </a:xfrm>
          <a:prstGeom prst="rect">
            <a:avLst/>
          </a:prstGeom>
          <a:noFill/>
        </p:spPr>
        <p:txBody>
          <a:bodyPr wrap="square" rtlCol="0">
            <a:spAutoFit/>
          </a:bodyPr>
          <a:lstStyle/>
          <a:p>
            <a:r>
              <a:rPr kumimoji="1" lang="en-US" altLang="zh-CN" b="1" dirty="0"/>
              <a:t>Health</a:t>
            </a:r>
            <a:r>
              <a:rPr kumimoji="1" lang="zh-CN" altLang="en-US" b="1" dirty="0"/>
              <a:t> </a:t>
            </a:r>
            <a:r>
              <a:rPr kumimoji="1" lang="en-US" altLang="zh-CN" b="1" dirty="0"/>
              <a:t>health</a:t>
            </a:r>
            <a:r>
              <a:rPr kumimoji="1" lang="zh-CN" altLang="en-US" b="1" dirty="0"/>
              <a:t> </a:t>
            </a:r>
            <a:r>
              <a:rPr kumimoji="1" lang="en-US" altLang="zh-CN" b="1" dirty="0"/>
              <a:t>score</a:t>
            </a:r>
          </a:p>
          <a:p>
            <a:r>
              <a:rPr kumimoji="1" lang="en-US" altLang="zh-CN" i="1" dirty="0"/>
              <a:t>Red</a:t>
            </a:r>
            <a:r>
              <a:rPr kumimoji="1" lang="zh-CN" altLang="en-US" i="1" dirty="0"/>
              <a:t> </a:t>
            </a:r>
            <a:r>
              <a:rPr kumimoji="1" lang="en-US" altLang="zh-CN" i="1" dirty="0"/>
              <a:t>line:</a:t>
            </a:r>
            <a:r>
              <a:rPr kumimoji="1" lang="zh-CN" altLang="en-US" i="1" dirty="0"/>
              <a:t> </a:t>
            </a:r>
            <a:r>
              <a:rPr kumimoji="1" lang="en-US" altLang="zh-CN" i="1" dirty="0"/>
              <a:t>threshold</a:t>
            </a:r>
          </a:p>
          <a:p>
            <a:r>
              <a:rPr kumimoji="1" lang="en-US" altLang="zh-CN" i="1" dirty="0"/>
              <a:t>Above</a:t>
            </a:r>
            <a:r>
              <a:rPr kumimoji="1" lang="zh-CN" altLang="en-US" i="1" dirty="0"/>
              <a:t> </a:t>
            </a:r>
            <a:r>
              <a:rPr kumimoji="1" lang="en-US" altLang="zh-CN" i="1" dirty="0"/>
              <a:t>the</a:t>
            </a:r>
            <a:r>
              <a:rPr kumimoji="1" lang="zh-CN" altLang="en-US" i="1" dirty="0"/>
              <a:t> </a:t>
            </a:r>
            <a:r>
              <a:rPr kumimoji="1" lang="en-US" altLang="zh-CN" i="1" dirty="0"/>
              <a:t>threshold-</a:t>
            </a:r>
            <a:r>
              <a:rPr kumimoji="1" lang="zh-CN" altLang="en-US" i="1" dirty="0"/>
              <a:t> </a:t>
            </a:r>
            <a:r>
              <a:rPr kumimoji="1" lang="en-US" altLang="zh-CN" i="1" dirty="0"/>
              <a:t>abnormal</a:t>
            </a:r>
            <a:endParaRPr kumimoji="1" lang="zh-CN" altLang="en-US" i="1" dirty="0"/>
          </a:p>
        </p:txBody>
      </p:sp>
      <p:sp>
        <p:nvSpPr>
          <p:cNvPr id="25" name="文本框 24">
            <a:extLst>
              <a:ext uri="{FF2B5EF4-FFF2-40B4-BE49-F238E27FC236}">
                <a16:creationId xmlns:a16="http://schemas.microsoft.com/office/drawing/2014/main" id="{8C413334-2DDF-AC40-998D-0DC3558B1687}"/>
              </a:ext>
            </a:extLst>
          </p:cNvPr>
          <p:cNvSpPr txBox="1"/>
          <p:nvPr/>
        </p:nvSpPr>
        <p:spPr>
          <a:xfrm>
            <a:off x="1997914" y="1890859"/>
            <a:ext cx="2538046" cy="646331"/>
          </a:xfrm>
          <a:prstGeom prst="rect">
            <a:avLst/>
          </a:prstGeom>
          <a:noFill/>
        </p:spPr>
        <p:txBody>
          <a:bodyPr wrap="square" rtlCol="0">
            <a:spAutoFit/>
          </a:bodyPr>
          <a:lstStyle/>
          <a:p>
            <a:r>
              <a:rPr kumimoji="1" lang="en-US" altLang="zh-CN" b="1" dirty="0"/>
              <a:t>Real</a:t>
            </a:r>
            <a:r>
              <a:rPr kumimoji="1" lang="zh-CN" altLang="en-US" b="1" dirty="0"/>
              <a:t> </a:t>
            </a:r>
            <a:r>
              <a:rPr kumimoji="1" lang="en-US" altLang="zh-CN" b="1" dirty="0"/>
              <a:t>time</a:t>
            </a:r>
            <a:r>
              <a:rPr kumimoji="1" lang="zh-CN" altLang="en-US" b="1" dirty="0"/>
              <a:t> </a:t>
            </a:r>
            <a:r>
              <a:rPr kumimoji="1" lang="en-US" altLang="zh-CN" b="1" dirty="0"/>
              <a:t>train</a:t>
            </a:r>
            <a:r>
              <a:rPr kumimoji="1" lang="zh-CN" altLang="en-US" b="1" dirty="0"/>
              <a:t> </a:t>
            </a:r>
            <a:r>
              <a:rPr kumimoji="1" lang="en-US" altLang="zh-CN" b="1" dirty="0"/>
              <a:t>process</a:t>
            </a:r>
            <a:endParaRPr kumimoji="1" lang="zh-CN" altLang="en-US" b="1" dirty="0"/>
          </a:p>
        </p:txBody>
      </p:sp>
    </p:spTree>
    <p:extLst>
      <p:ext uri="{BB962C8B-B14F-4D97-AF65-F5344CB8AC3E}">
        <p14:creationId xmlns:p14="http://schemas.microsoft.com/office/powerpoint/2010/main" val="608319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F7BE3DA-2AC1-2549-A9CD-1250F5FEBF8F}"/>
              </a:ext>
            </a:extLst>
          </p:cNvPr>
          <p:cNvPicPr>
            <a:picLocks noChangeAspect="1"/>
          </p:cNvPicPr>
          <p:nvPr/>
        </p:nvPicPr>
        <p:blipFill>
          <a:blip r:embed="rId2"/>
          <a:stretch>
            <a:fillRect/>
          </a:stretch>
        </p:blipFill>
        <p:spPr>
          <a:xfrm>
            <a:off x="8683971" y="5724963"/>
            <a:ext cx="3226675" cy="676249"/>
          </a:xfrm>
          <a:prstGeom prst="rect">
            <a:avLst/>
          </a:prstGeom>
        </p:spPr>
      </p:pic>
      <p:sp>
        <p:nvSpPr>
          <p:cNvPr id="12" name="内容占位符 2">
            <a:extLst>
              <a:ext uri="{FF2B5EF4-FFF2-40B4-BE49-F238E27FC236}">
                <a16:creationId xmlns:a16="http://schemas.microsoft.com/office/drawing/2014/main" id="{C591D50E-EB7F-2A46-B928-CFD8A1A2890A}"/>
              </a:ext>
            </a:extLst>
          </p:cNvPr>
          <p:cNvSpPr txBox="1">
            <a:spLocks/>
          </p:cNvSpPr>
          <p:nvPr/>
        </p:nvSpPr>
        <p:spPr>
          <a:xfrm>
            <a:off x="951684" y="1711749"/>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AutoNum type="arabicPeriod"/>
            </a:pPr>
            <a:r>
              <a:rPr lang="en-US" altLang="zh-CN" dirty="0"/>
              <a:t>Replace</a:t>
            </a:r>
            <a:r>
              <a:rPr lang="zh-CN" altLang="en-US" dirty="0"/>
              <a:t> </a:t>
            </a:r>
            <a:r>
              <a:rPr lang="en-US" altLang="zh-CN" dirty="0"/>
              <a:t>the</a:t>
            </a:r>
            <a:r>
              <a:rPr lang="zh-CN" altLang="en-US" dirty="0"/>
              <a:t> </a:t>
            </a:r>
            <a:r>
              <a:rPr lang="en-US" altLang="zh-CN" dirty="0"/>
              <a:t>signal</a:t>
            </a:r>
            <a:r>
              <a:rPr lang="zh-CN" altLang="en-US" dirty="0"/>
              <a:t> </a:t>
            </a:r>
            <a:r>
              <a:rPr lang="en-US" altLang="zh-CN" dirty="0"/>
              <a:t>source</a:t>
            </a:r>
            <a:r>
              <a:rPr lang="zh-CN" altLang="en-US" dirty="0"/>
              <a:t> </a:t>
            </a:r>
            <a:r>
              <a:rPr lang="en-US" altLang="zh-CN" dirty="0"/>
              <a:t>by</a:t>
            </a:r>
            <a:r>
              <a:rPr lang="zh-CN" altLang="en-US" dirty="0"/>
              <a:t> </a:t>
            </a:r>
            <a:r>
              <a:rPr lang="en-US" altLang="zh-CN" dirty="0"/>
              <a:t>a</a:t>
            </a:r>
            <a:r>
              <a:rPr lang="zh-CN" altLang="en-US" dirty="0"/>
              <a:t> </a:t>
            </a:r>
            <a:r>
              <a:rPr lang="en-US" altLang="zh-CN" dirty="0"/>
              <a:t>pipe</a:t>
            </a:r>
            <a:r>
              <a:rPr lang="zh-CN" altLang="en-US" dirty="0"/>
              <a:t> </a:t>
            </a:r>
            <a:r>
              <a:rPr lang="en-US" altLang="zh-CN" dirty="0"/>
              <a:t>type</a:t>
            </a:r>
          </a:p>
          <a:p>
            <a:pPr marL="0" indent="0">
              <a:lnSpc>
                <a:spcPct val="150000"/>
              </a:lnSpc>
              <a:buNone/>
            </a:pPr>
            <a:r>
              <a:rPr lang="en-US" altLang="zh-CN" dirty="0"/>
              <a:t>Ventilating</a:t>
            </a:r>
            <a:r>
              <a:rPr lang="zh-CN" altLang="en-US" dirty="0"/>
              <a:t> </a:t>
            </a:r>
            <a:r>
              <a:rPr lang="en-US" altLang="zh-CN" dirty="0"/>
              <a:t>fan</a:t>
            </a:r>
            <a:r>
              <a:rPr lang="zh-CN" altLang="en-US" dirty="0"/>
              <a:t>；*</a:t>
            </a:r>
            <a:endParaRPr lang="en-US" altLang="zh-CN" dirty="0"/>
          </a:p>
          <a:p>
            <a:pPr marL="0" indent="0">
              <a:lnSpc>
                <a:spcPct val="150000"/>
              </a:lnSpc>
              <a:buNone/>
            </a:pPr>
            <a:r>
              <a:rPr lang="en-US" altLang="zh-CN" dirty="0"/>
              <a:t>2.</a:t>
            </a:r>
            <a:r>
              <a:rPr lang="zh-CN" altLang="en-US" dirty="0"/>
              <a:t> </a:t>
            </a:r>
            <a:r>
              <a:rPr lang="en-US" altLang="zh-CN" dirty="0"/>
              <a:t>Demo</a:t>
            </a:r>
            <a:r>
              <a:rPr lang="zh-CN" altLang="en-US" dirty="0"/>
              <a:t> </a:t>
            </a:r>
            <a:r>
              <a:rPr lang="en-US" altLang="zh-CN" dirty="0"/>
              <a:t>Interface</a:t>
            </a:r>
            <a:r>
              <a:rPr lang="zh-CN" altLang="en-US" dirty="0"/>
              <a:t> </a:t>
            </a:r>
            <a:r>
              <a:rPr lang="en-US" altLang="zh-CN" dirty="0"/>
              <a:t>on</a:t>
            </a:r>
            <a:r>
              <a:rPr lang="zh-CN" altLang="en-US" dirty="0"/>
              <a:t> </a:t>
            </a:r>
            <a:r>
              <a:rPr lang="en-US" altLang="zh-CN" dirty="0"/>
              <a:t>a</a:t>
            </a:r>
            <a:r>
              <a:rPr lang="zh-CN" altLang="en-US" dirty="0"/>
              <a:t> </a:t>
            </a:r>
            <a:r>
              <a:rPr lang="en-US" altLang="zh-CN" dirty="0"/>
              <a:t>big</a:t>
            </a:r>
            <a:r>
              <a:rPr lang="zh-CN" altLang="en-US" dirty="0"/>
              <a:t> </a:t>
            </a:r>
            <a:r>
              <a:rPr lang="en-US" altLang="zh-CN" dirty="0"/>
              <a:t>screen</a:t>
            </a:r>
            <a:r>
              <a:rPr lang="zh-CN" altLang="en-US" dirty="0"/>
              <a:t>；</a:t>
            </a:r>
            <a:endParaRPr lang="en-US" altLang="zh-CN" dirty="0"/>
          </a:p>
          <a:p>
            <a:pPr marL="0" indent="0">
              <a:lnSpc>
                <a:spcPct val="150000"/>
              </a:lnSpc>
              <a:buNone/>
            </a:pPr>
            <a:r>
              <a:rPr lang="en-US" altLang="zh-CN" dirty="0"/>
              <a:t>3.</a:t>
            </a:r>
            <a:r>
              <a:rPr lang="zh-CN" altLang="en-US" dirty="0"/>
              <a:t> </a:t>
            </a:r>
            <a:r>
              <a:rPr lang="en-US" altLang="zh-CN" dirty="0"/>
              <a:t>Involvement</a:t>
            </a:r>
            <a:r>
              <a:rPr lang="zh-CN" altLang="en-US" dirty="0"/>
              <a:t> </a:t>
            </a:r>
            <a:r>
              <a:rPr lang="en-US" altLang="zh-CN" dirty="0"/>
              <a:t>of</a:t>
            </a:r>
            <a:r>
              <a:rPr lang="zh-CN" altLang="en-US" dirty="0"/>
              <a:t> </a:t>
            </a:r>
            <a:r>
              <a:rPr lang="en-US" altLang="zh-CN" dirty="0"/>
              <a:t>judgement</a:t>
            </a:r>
            <a:r>
              <a:rPr lang="zh-CN" altLang="en-US" dirty="0"/>
              <a:t> </a:t>
            </a:r>
            <a:r>
              <a:rPr lang="en-US" altLang="zh-CN" dirty="0"/>
              <a:t>penal</a:t>
            </a:r>
            <a:r>
              <a:rPr lang="zh-CN" altLang="en-US" dirty="0"/>
              <a:t> </a:t>
            </a:r>
            <a:r>
              <a:rPr lang="en-US" altLang="zh-CN" dirty="0"/>
              <a:t>&amp;</a:t>
            </a:r>
          </a:p>
          <a:p>
            <a:pPr marL="0" indent="0">
              <a:lnSpc>
                <a:spcPct val="150000"/>
              </a:lnSpc>
              <a:buNone/>
            </a:pPr>
            <a:r>
              <a:rPr lang="en-US" altLang="zh-CN" dirty="0"/>
              <a:t>The</a:t>
            </a:r>
            <a:r>
              <a:rPr lang="zh-CN" altLang="en-US" dirty="0"/>
              <a:t> </a:t>
            </a:r>
            <a:r>
              <a:rPr lang="en-US" altLang="zh-CN" dirty="0"/>
              <a:t>audience;</a:t>
            </a:r>
            <a:endParaRPr lang="en" altLang="zh-CN" dirty="0"/>
          </a:p>
          <a:p>
            <a:pPr>
              <a:lnSpc>
                <a:spcPct val="150000"/>
              </a:lnSpc>
            </a:pPr>
            <a:endParaRPr lang="zh-CN" altLang="en-US" i="1" dirty="0">
              <a:solidFill>
                <a:schemeClr val="tx1">
                  <a:lumMod val="65000"/>
                  <a:lumOff val="35000"/>
                </a:schemeClr>
              </a:solidFill>
              <a:latin typeface="Calibri Light" panose="020F0302020204030204" pitchFamily="34" charset="0"/>
              <a:cs typeface="Calibri Light" panose="020F0302020204030204" pitchFamily="34" charset="0"/>
            </a:endParaRPr>
          </a:p>
        </p:txBody>
      </p:sp>
      <p:sp>
        <p:nvSpPr>
          <p:cNvPr id="4" name="灯片编号占位符 3">
            <a:extLst>
              <a:ext uri="{FF2B5EF4-FFF2-40B4-BE49-F238E27FC236}">
                <a16:creationId xmlns:a16="http://schemas.microsoft.com/office/drawing/2014/main" id="{0237AEC9-0BC5-7D43-9FF4-E34637C4151D}"/>
              </a:ext>
            </a:extLst>
          </p:cNvPr>
          <p:cNvSpPr>
            <a:spLocks noGrp="1"/>
          </p:cNvSpPr>
          <p:nvPr>
            <p:ph type="sldNum" sz="quarter" idx="12"/>
          </p:nvPr>
        </p:nvSpPr>
        <p:spPr/>
        <p:txBody>
          <a:bodyPr/>
          <a:lstStyle/>
          <a:p>
            <a:fld id="{CF87809E-1059-EB48-92F2-C564BE1E106D}" type="slidenum">
              <a:rPr kumimoji="1" lang="zh-CN" altLang="en-US" smtClean="0"/>
              <a:t>8</a:t>
            </a:fld>
            <a:endParaRPr kumimoji="1" lang="zh-CN" altLang="en-US"/>
          </a:p>
        </p:txBody>
      </p:sp>
      <p:sp>
        <p:nvSpPr>
          <p:cNvPr id="11" name="标题 1">
            <a:extLst>
              <a:ext uri="{FF2B5EF4-FFF2-40B4-BE49-F238E27FC236}">
                <a16:creationId xmlns:a16="http://schemas.microsoft.com/office/drawing/2014/main" id="{502A2216-EDE2-AF49-ADAC-B5CB099F93F4}"/>
              </a:ext>
            </a:extLst>
          </p:cNvPr>
          <p:cNvSpPr>
            <a:spLocks noGrp="1"/>
          </p:cNvSpPr>
          <p:nvPr>
            <p:ph type="title"/>
          </p:nvPr>
        </p:nvSpPr>
        <p:spPr>
          <a:xfrm>
            <a:off x="184592" y="330124"/>
            <a:ext cx="11820647" cy="1325563"/>
          </a:xfrm>
        </p:spPr>
        <p:txBody>
          <a:bodyPr>
            <a:normAutofit/>
          </a:bodyPr>
          <a:lstStyle/>
          <a:p>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Plan</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for</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the</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demo</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in</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expo</a:t>
            </a:r>
            <a:br>
              <a:rPr kumimoji="1" lang="en-US" altLang="zh-CN" dirty="0">
                <a:solidFill>
                  <a:schemeClr val="tx1">
                    <a:lumMod val="75000"/>
                    <a:lumOff val="25000"/>
                  </a:schemeClr>
                </a:solidFill>
                <a:latin typeface="Calibri" panose="020F0502020204030204" pitchFamily="34" charset="0"/>
                <a:cs typeface="Calibri" panose="020F0502020204030204" pitchFamily="34" charset="0"/>
              </a:rPr>
            </a:br>
            <a:endParaRPr kumimoji="1" lang="zh-CN" altLang="en-US" dirty="0">
              <a:solidFill>
                <a:schemeClr val="tx1">
                  <a:lumMod val="75000"/>
                  <a:lumOff val="25000"/>
                </a:schemeClr>
              </a:solidFill>
              <a:latin typeface="Calibri" panose="020F0502020204030204" pitchFamily="34" charset="0"/>
              <a:cs typeface="Calibri" panose="020F0502020204030204" pitchFamily="34" charset="0"/>
            </a:endParaRPr>
          </a:p>
        </p:txBody>
      </p:sp>
      <p:pic>
        <p:nvPicPr>
          <p:cNvPr id="7" name="图片 6">
            <a:extLst>
              <a:ext uri="{FF2B5EF4-FFF2-40B4-BE49-F238E27FC236}">
                <a16:creationId xmlns:a16="http://schemas.microsoft.com/office/drawing/2014/main" id="{71D7BD1C-7DBC-3144-933C-80BC041792DD}"/>
              </a:ext>
            </a:extLst>
          </p:cNvPr>
          <p:cNvPicPr>
            <a:picLocks noChangeAspect="1"/>
          </p:cNvPicPr>
          <p:nvPr/>
        </p:nvPicPr>
        <p:blipFill>
          <a:blip r:embed="rId3"/>
          <a:stretch>
            <a:fillRect/>
          </a:stretch>
        </p:blipFill>
        <p:spPr>
          <a:xfrm>
            <a:off x="7776057" y="1288765"/>
            <a:ext cx="3947857" cy="2960893"/>
          </a:xfrm>
          <a:prstGeom prst="rect">
            <a:avLst/>
          </a:prstGeom>
        </p:spPr>
      </p:pic>
    </p:spTree>
    <p:extLst>
      <p:ext uri="{BB962C8B-B14F-4D97-AF65-F5344CB8AC3E}">
        <p14:creationId xmlns:p14="http://schemas.microsoft.com/office/powerpoint/2010/main" val="9574626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CCAA48-F07C-6F46-9AFC-197D5EBB4A02}"/>
              </a:ext>
            </a:extLst>
          </p:cNvPr>
          <p:cNvSpPr>
            <a:spLocks noGrp="1"/>
          </p:cNvSpPr>
          <p:nvPr>
            <p:ph type="title"/>
          </p:nvPr>
        </p:nvSpPr>
        <p:spPr>
          <a:xfrm>
            <a:off x="249063" y="-14202"/>
            <a:ext cx="10515600" cy="1325563"/>
          </a:xfrm>
        </p:spPr>
        <p:txBody>
          <a:bodyPr/>
          <a:lstStyle/>
          <a:p>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Functions</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provided</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by</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Web</a:t>
            </a:r>
            <a:r>
              <a:rPr kumimoji="1" lang="zh-CN" altLang="en-US" dirty="0">
                <a:solidFill>
                  <a:schemeClr val="tx1">
                    <a:lumMod val="75000"/>
                    <a:lumOff val="25000"/>
                  </a:schemeClr>
                </a:solidFill>
                <a:latin typeface="Calibri" panose="020F0502020204030204" pitchFamily="34" charset="0"/>
                <a:cs typeface="Calibri" panose="020F0502020204030204" pitchFamily="34" charset="0"/>
              </a:rPr>
              <a:t> </a:t>
            </a:r>
            <a:r>
              <a:rPr kumimoji="1" lang="en-US" altLang="zh-CN" dirty="0">
                <a:solidFill>
                  <a:schemeClr val="tx1">
                    <a:lumMod val="75000"/>
                    <a:lumOff val="25000"/>
                  </a:schemeClr>
                </a:solidFill>
                <a:latin typeface="Calibri" panose="020F0502020204030204" pitchFamily="34" charset="0"/>
                <a:cs typeface="Calibri" panose="020F0502020204030204" pitchFamily="34" charset="0"/>
              </a:rPr>
              <a:t>services</a:t>
            </a:r>
            <a:endParaRPr kumimoji="1" lang="zh-CN" altLang="en-US"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4" name="标题 1">
            <a:extLst>
              <a:ext uri="{FF2B5EF4-FFF2-40B4-BE49-F238E27FC236}">
                <a16:creationId xmlns:a16="http://schemas.microsoft.com/office/drawing/2014/main" id="{64276C5E-A3A7-8E4E-A1E6-E8BDD7C8691F}"/>
              </a:ext>
            </a:extLst>
          </p:cNvPr>
          <p:cNvSpPr txBox="1">
            <a:spLocks/>
          </p:cNvSpPr>
          <p:nvPr/>
        </p:nvSpPr>
        <p:spPr>
          <a:xfrm>
            <a:off x="740923" y="2362285"/>
            <a:ext cx="10515600" cy="33131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pPr>
            <a:endParaRPr lang="en-US" altLang="zh-CN" sz="2800" dirty="0">
              <a:solidFill>
                <a:schemeClr val="tx1">
                  <a:lumMod val="65000"/>
                  <a:lumOff val="35000"/>
                </a:schemeClr>
              </a:solidFill>
              <a:latin typeface="Calibri Light" panose="020F0302020204030204" pitchFamily="34" charset="0"/>
              <a:ea typeface="+mn-ea"/>
              <a:cs typeface="Calibri Light" panose="020F0302020204030204" pitchFamily="34" charset="0"/>
            </a:endParaRPr>
          </a:p>
        </p:txBody>
      </p:sp>
      <p:pic>
        <p:nvPicPr>
          <p:cNvPr id="5" name="图片 4">
            <a:extLst>
              <a:ext uri="{FF2B5EF4-FFF2-40B4-BE49-F238E27FC236}">
                <a16:creationId xmlns:a16="http://schemas.microsoft.com/office/drawing/2014/main" id="{277BFE7E-160B-AC49-A3B4-5C2C5BE5BD80}"/>
              </a:ext>
            </a:extLst>
          </p:cNvPr>
          <p:cNvPicPr>
            <a:picLocks noChangeAspect="1"/>
          </p:cNvPicPr>
          <p:nvPr/>
        </p:nvPicPr>
        <p:blipFill>
          <a:blip r:embed="rId4"/>
          <a:stretch>
            <a:fillRect/>
          </a:stretch>
        </p:blipFill>
        <p:spPr>
          <a:xfrm>
            <a:off x="8835159" y="5862663"/>
            <a:ext cx="3226675" cy="676249"/>
          </a:xfrm>
          <a:prstGeom prst="rect">
            <a:avLst/>
          </a:prstGeom>
        </p:spPr>
      </p:pic>
      <p:sp>
        <p:nvSpPr>
          <p:cNvPr id="6" name="灯片编号占位符 5">
            <a:extLst>
              <a:ext uri="{FF2B5EF4-FFF2-40B4-BE49-F238E27FC236}">
                <a16:creationId xmlns:a16="http://schemas.microsoft.com/office/drawing/2014/main" id="{E68252F0-46BD-AE4E-844A-8CBE5D634261}"/>
              </a:ext>
            </a:extLst>
          </p:cNvPr>
          <p:cNvSpPr>
            <a:spLocks noGrp="1"/>
          </p:cNvSpPr>
          <p:nvPr>
            <p:ph type="sldNum" sz="quarter" idx="12"/>
          </p:nvPr>
        </p:nvSpPr>
        <p:spPr/>
        <p:txBody>
          <a:bodyPr/>
          <a:lstStyle/>
          <a:p>
            <a:fld id="{CF87809E-1059-EB48-92F2-C564BE1E106D}" type="slidenum">
              <a:rPr kumimoji="1" lang="zh-CN" altLang="en-US" smtClean="0"/>
              <a:t>9</a:t>
            </a:fld>
            <a:endParaRPr kumimoji="1" lang="zh-CN" altLang="en-US"/>
          </a:p>
        </p:txBody>
      </p:sp>
      <p:sp>
        <p:nvSpPr>
          <p:cNvPr id="7" name="文本框 6">
            <a:extLst>
              <a:ext uri="{FF2B5EF4-FFF2-40B4-BE49-F238E27FC236}">
                <a16:creationId xmlns:a16="http://schemas.microsoft.com/office/drawing/2014/main" id="{4984A1B1-35C0-7944-B9DA-F9A1CC15759F}"/>
              </a:ext>
            </a:extLst>
          </p:cNvPr>
          <p:cNvSpPr txBox="1"/>
          <p:nvPr/>
        </p:nvSpPr>
        <p:spPr>
          <a:xfrm>
            <a:off x="249063" y="1033311"/>
            <a:ext cx="8975993" cy="369332"/>
          </a:xfrm>
          <a:prstGeom prst="rect">
            <a:avLst/>
          </a:prstGeom>
          <a:noFill/>
        </p:spPr>
        <p:txBody>
          <a:bodyPr wrap="square" rtlCol="0">
            <a:spAutoFit/>
          </a:bodyPr>
          <a:lstStyle/>
          <a:p>
            <a:r>
              <a:rPr kumimoji="1" lang="en-US" altLang="zh-CN" b="1" dirty="0"/>
              <a:t>Only</a:t>
            </a:r>
            <a:r>
              <a:rPr kumimoji="1" lang="zh-CN" altLang="en-US" b="1" dirty="0"/>
              <a:t> </a:t>
            </a:r>
            <a:r>
              <a:rPr kumimoji="1" lang="en-US" altLang="zh-CN" b="1" dirty="0"/>
              <a:t>rough</a:t>
            </a:r>
            <a:r>
              <a:rPr kumimoji="1" lang="zh-CN" altLang="en-US" b="1" dirty="0"/>
              <a:t> </a:t>
            </a:r>
            <a:r>
              <a:rPr kumimoji="1" lang="en-US" altLang="zh-CN" b="1" dirty="0"/>
              <a:t>design</a:t>
            </a:r>
            <a:r>
              <a:rPr kumimoji="1" lang="zh-CN" altLang="en-US" b="1" dirty="0"/>
              <a:t> </a:t>
            </a:r>
            <a:r>
              <a:rPr kumimoji="1" lang="en-US" altLang="zh-CN" b="1" dirty="0"/>
              <a:t>of</a:t>
            </a:r>
            <a:r>
              <a:rPr kumimoji="1" lang="zh-CN" altLang="en-US" b="1" dirty="0"/>
              <a:t> </a:t>
            </a:r>
            <a:r>
              <a:rPr kumimoji="1" lang="en-US" altLang="zh-CN" b="1" dirty="0"/>
              <a:t>the</a:t>
            </a:r>
            <a:r>
              <a:rPr kumimoji="1" lang="zh-CN" altLang="en-US" b="1" dirty="0"/>
              <a:t> </a:t>
            </a:r>
            <a:r>
              <a:rPr kumimoji="1" lang="en-US" altLang="zh-CN" b="1" dirty="0"/>
              <a:t>UI</a:t>
            </a:r>
            <a:r>
              <a:rPr kumimoji="1" lang="zh-CN" altLang="en-US" b="1" dirty="0"/>
              <a:t> </a:t>
            </a:r>
            <a:r>
              <a:rPr kumimoji="1" lang="en-US" altLang="zh-CN" b="1" dirty="0"/>
              <a:t>surface-&gt;will</a:t>
            </a:r>
            <a:r>
              <a:rPr kumimoji="1" lang="zh-CN" altLang="en-US" b="1" dirty="0"/>
              <a:t> </a:t>
            </a:r>
            <a:r>
              <a:rPr kumimoji="1" lang="en-US" altLang="zh-CN" b="1" dirty="0"/>
              <a:t>improve</a:t>
            </a:r>
            <a:r>
              <a:rPr kumimoji="1" lang="zh-CN" altLang="en-US" b="1" dirty="0"/>
              <a:t> </a:t>
            </a:r>
          </a:p>
        </p:txBody>
      </p:sp>
      <p:pic>
        <p:nvPicPr>
          <p:cNvPr id="3" name="v3">
            <a:hlinkClick r:id="" action="ppaction://media"/>
            <a:extLst>
              <a:ext uri="{FF2B5EF4-FFF2-40B4-BE49-F238E27FC236}">
                <a16:creationId xmlns:a16="http://schemas.microsoft.com/office/drawing/2014/main" id="{8F883148-7B9E-FF45-A113-FBD56296B27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85900" y="1591756"/>
            <a:ext cx="8629755" cy="4854237"/>
          </a:xfrm>
          <a:prstGeom prst="rect">
            <a:avLst/>
          </a:prstGeom>
        </p:spPr>
      </p:pic>
    </p:spTree>
    <p:extLst>
      <p:ext uri="{BB962C8B-B14F-4D97-AF65-F5344CB8AC3E}">
        <p14:creationId xmlns:p14="http://schemas.microsoft.com/office/powerpoint/2010/main" val="2179085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4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5012</TotalTime>
  <Words>564</Words>
  <Application>Microsoft Macintosh PowerPoint</Application>
  <PresentationFormat>宽屏</PresentationFormat>
  <Paragraphs>71</Paragraphs>
  <Slides>10</Slides>
  <Notes>0</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等线</vt:lpstr>
      <vt:lpstr>等线</vt:lpstr>
      <vt:lpstr>等线 Light</vt:lpstr>
      <vt:lpstr>Arial</vt:lpstr>
      <vt:lpstr>Calibri</vt:lpstr>
      <vt:lpstr>Calibri Light</vt:lpstr>
      <vt:lpstr>Times New Roman</vt:lpstr>
      <vt:lpstr>Office 主题​​</vt:lpstr>
      <vt:lpstr>VE450  Edge Online Training </vt:lpstr>
      <vt:lpstr>Overview of the whole project </vt:lpstr>
      <vt:lpstr>The materials for expo </vt:lpstr>
      <vt:lpstr>The materials for expo </vt:lpstr>
      <vt:lpstr>Current Result </vt:lpstr>
      <vt:lpstr>Collecting data from the signal source </vt:lpstr>
      <vt:lpstr>Current Result </vt:lpstr>
      <vt:lpstr>Plan for the demo in expo </vt:lpstr>
      <vt:lpstr>Functions provided by Web services</vt:lpstr>
      <vt:lpstr>Future Plan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VE490 Hotoacoustic microscopy of hemoglobin oxygen saturation  </dc:title>
  <dc:creator>Microsoft Office User</dc:creator>
  <cp:lastModifiedBy>Microsoft Office User</cp:lastModifiedBy>
  <cp:revision>29</cp:revision>
  <cp:lastPrinted>2018-10-15T07:19:39Z</cp:lastPrinted>
  <dcterms:created xsi:type="dcterms:W3CDTF">2018-10-08T06:35:19Z</dcterms:created>
  <dcterms:modified xsi:type="dcterms:W3CDTF">2018-11-29T06:21:05Z</dcterms:modified>
</cp:coreProperties>
</file>

<file path=docProps/thumbnail.jpeg>
</file>